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8" r:id="rId1"/>
    <p:sldMasterId id="2147483709" r:id="rId2"/>
    <p:sldMasterId id="2147483710" r:id="rId3"/>
    <p:sldMasterId id="2147483711" r:id="rId4"/>
    <p:sldMasterId id="2147483712" r:id="rId5"/>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0" d="100"/>
          <a:sy n="120"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8" name="Google Shape;278;p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1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1" name="Google Shape;341;p1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59" name="Google Shape;359;p1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1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1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5" name="Google Shape;385;p1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3" name="Google Shape;393;p1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p20: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p2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21: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p2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p2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2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5" name="Google Shape;425;p2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2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2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2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4" name="Google Shape;444;p2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2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4: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5" name="Google Shape;295;p4: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5: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p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6: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p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7: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7: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8: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9: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8" name="Google Shape;328;p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 name="Google Shape;14;p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41"/>
        <p:cNvGrpSpPr/>
        <p:nvPr/>
      </p:nvGrpSpPr>
      <p:grpSpPr>
        <a:xfrm>
          <a:off x="0" y="0"/>
          <a:ext cx="0" cy="0"/>
          <a:chOff x="0" y="0"/>
          <a:chExt cx="0" cy="0"/>
        </a:xfrm>
      </p:grpSpPr>
      <p:sp>
        <p:nvSpPr>
          <p:cNvPr id="42" name="Google Shape;42;p11"/>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1"/>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4" name="Google Shape;44;p11"/>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5"/>
        <p:cNvGrpSpPr/>
        <p:nvPr/>
      </p:nvGrpSpPr>
      <p:grpSpPr>
        <a:xfrm>
          <a:off x="0" y="0"/>
          <a:ext cx="0" cy="0"/>
          <a:chOff x="0" y="0"/>
          <a:chExt cx="0" cy="0"/>
        </a:xfrm>
      </p:grpSpPr>
      <p:sp>
        <p:nvSpPr>
          <p:cNvPr id="46" name="Google Shape;46;p1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9" name="Google Shape;49;p1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0" name="Google Shape;50;p12"/>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3"/>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7" name="Google Shape;57;p13"/>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8" name="Google Shape;58;p13"/>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5"/>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69" name="Google Shape;69;p1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0" name="Google Shape;70;p15"/>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71" name="Google Shape;71;p15"/>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72"/>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7"/>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79"/>
        <p:cNvGrpSpPr/>
        <p:nvPr/>
      </p:nvGrpSpPr>
      <p:grpSpPr>
        <a:xfrm>
          <a:off x="0" y="0"/>
          <a:ext cx="0" cy="0"/>
          <a:chOff x="0" y="0"/>
          <a:chExt cx="0" cy="0"/>
        </a:xfrm>
      </p:grpSpPr>
      <p:sp>
        <p:nvSpPr>
          <p:cNvPr id="80" name="Google Shape;80;p19"/>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82" name="Google Shape;82;p1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85"/>
        <p:cNvGrpSpPr/>
        <p:nvPr/>
      </p:nvGrpSpPr>
      <p:grpSpPr>
        <a:xfrm>
          <a:off x="0" y="0"/>
          <a:ext cx="0" cy="0"/>
          <a:chOff x="0" y="0"/>
          <a:chExt cx="0" cy="0"/>
        </a:xfrm>
      </p:grpSpPr>
      <p:sp>
        <p:nvSpPr>
          <p:cNvPr id="86" name="Google Shape;86;p21"/>
          <p:cNvSpPr txBox="1">
            <a:spLocks noGrp="1"/>
          </p:cNvSpPr>
          <p:nvPr>
            <p:ph type="subTitle" idx="1"/>
          </p:nvPr>
        </p:nvSpPr>
        <p:spPr>
          <a:xfrm>
            <a:off x="838080" y="365040"/>
            <a:ext cx="10515600" cy="6145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87"/>
        <p:cNvGrpSpPr/>
        <p:nvPr/>
      </p:nvGrpSpPr>
      <p:grpSpPr>
        <a:xfrm>
          <a:off x="0" y="0"/>
          <a:ext cx="0" cy="0"/>
          <a:chOff x="0" y="0"/>
          <a:chExt cx="0" cy="0"/>
        </a:xfrm>
      </p:grpSpPr>
      <p:sp>
        <p:nvSpPr>
          <p:cNvPr id="88" name="Google Shape;88;p2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2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0" name="Google Shape;90;p22"/>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1" name="Google Shape;91;p22"/>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92"/>
        <p:cNvGrpSpPr/>
        <p:nvPr/>
      </p:nvGrpSpPr>
      <p:grpSpPr>
        <a:xfrm>
          <a:off x="0" y="0"/>
          <a:ext cx="0" cy="0"/>
          <a:chOff x="0" y="0"/>
          <a:chExt cx="0" cy="0"/>
        </a:xfrm>
      </p:grpSpPr>
      <p:sp>
        <p:nvSpPr>
          <p:cNvPr id="93" name="Google Shape;93;p23"/>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3"/>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5" name="Google Shape;95;p23"/>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96" name="Google Shape;96;p23"/>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2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0" name="Google Shape;100;p2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1" name="Google Shape;101;p24"/>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02"/>
        <p:cNvGrpSpPr/>
        <p:nvPr/>
      </p:nvGrpSpPr>
      <p:grpSpPr>
        <a:xfrm>
          <a:off x="0" y="0"/>
          <a:ext cx="0" cy="0"/>
          <a:chOff x="0" y="0"/>
          <a:chExt cx="0" cy="0"/>
        </a:xfrm>
      </p:grpSpPr>
      <p:sp>
        <p:nvSpPr>
          <p:cNvPr id="103" name="Google Shape;103;p2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5"/>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5" name="Google Shape;105;p25"/>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6"/>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09" name="Google Shape;109;p26"/>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0" name="Google Shape;110;p26"/>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1" name="Google Shape;111;p26"/>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2" name="Google Shape;112;p26"/>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13" name="Google Shape;113;p26"/>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0"/>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21"/>
        <p:cNvGrpSpPr/>
        <p:nvPr/>
      </p:nvGrpSpPr>
      <p:grpSpPr>
        <a:xfrm>
          <a:off x="0" y="0"/>
          <a:ext cx="0" cy="0"/>
          <a:chOff x="0" y="0"/>
          <a:chExt cx="0" cy="0"/>
        </a:xfrm>
      </p:grpSpPr>
      <p:sp>
        <p:nvSpPr>
          <p:cNvPr id="122" name="Google Shape;122;p29"/>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3" name="Google Shape;123;p29"/>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24"/>
        <p:cNvGrpSpPr/>
        <p:nvPr/>
      </p:nvGrpSpPr>
      <p:grpSpPr>
        <a:xfrm>
          <a:off x="0" y="0"/>
          <a:ext cx="0" cy="0"/>
          <a:chOff x="0" y="0"/>
          <a:chExt cx="0" cy="0"/>
        </a:xfrm>
      </p:grpSpPr>
      <p:sp>
        <p:nvSpPr>
          <p:cNvPr id="125" name="Google Shape;125;p30"/>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30"/>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0" name="Google Shape;130;p31"/>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1"/>
        <p:cNvGrpSpPr/>
        <p:nvPr/>
      </p:nvGrpSpPr>
      <p:grpSpPr>
        <a:xfrm>
          <a:off x="0" y="0"/>
          <a:ext cx="0" cy="0"/>
          <a:chOff x="0" y="0"/>
          <a:chExt cx="0" cy="0"/>
        </a:xfrm>
      </p:grpSpPr>
      <p:sp>
        <p:nvSpPr>
          <p:cNvPr id="132" name="Google Shape;132;p3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4"/>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33"/>
        <p:cNvGrpSpPr/>
        <p:nvPr/>
      </p:nvGrpSpPr>
      <p:grpSpPr>
        <a:xfrm>
          <a:off x="0" y="0"/>
          <a:ext cx="0" cy="0"/>
          <a:chOff x="0" y="0"/>
          <a:chExt cx="0" cy="0"/>
        </a:xfrm>
      </p:grpSpPr>
      <p:sp>
        <p:nvSpPr>
          <p:cNvPr id="134" name="Google Shape;134;p33"/>
          <p:cNvSpPr txBox="1">
            <a:spLocks noGrp="1"/>
          </p:cNvSpPr>
          <p:nvPr>
            <p:ph type="subTitle" idx="1"/>
          </p:nvPr>
        </p:nvSpPr>
        <p:spPr>
          <a:xfrm>
            <a:off x="838080" y="365040"/>
            <a:ext cx="10515600" cy="6145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35"/>
        <p:cNvGrpSpPr/>
        <p:nvPr/>
      </p:nvGrpSpPr>
      <p:grpSpPr>
        <a:xfrm>
          <a:off x="0" y="0"/>
          <a:ext cx="0" cy="0"/>
          <a:chOff x="0" y="0"/>
          <a:chExt cx="0" cy="0"/>
        </a:xfrm>
      </p:grpSpPr>
      <p:sp>
        <p:nvSpPr>
          <p:cNvPr id="136" name="Google Shape;136;p34"/>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8" name="Google Shape;138;p3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39" name="Google Shape;139;p3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40"/>
        <p:cNvGrpSpPr/>
        <p:nvPr/>
      </p:nvGrpSpPr>
      <p:grpSpPr>
        <a:xfrm>
          <a:off x="0" y="0"/>
          <a:ext cx="0" cy="0"/>
          <a:chOff x="0" y="0"/>
          <a:chExt cx="0" cy="0"/>
        </a:xfrm>
      </p:grpSpPr>
      <p:sp>
        <p:nvSpPr>
          <p:cNvPr id="141" name="Google Shape;141;p3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5"/>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3" name="Google Shape;143;p35"/>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4" name="Google Shape;144;p35"/>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45"/>
        <p:cNvGrpSpPr/>
        <p:nvPr/>
      </p:nvGrpSpPr>
      <p:grpSpPr>
        <a:xfrm>
          <a:off x="0" y="0"/>
          <a:ext cx="0" cy="0"/>
          <a:chOff x="0" y="0"/>
          <a:chExt cx="0" cy="0"/>
        </a:xfrm>
      </p:grpSpPr>
      <p:sp>
        <p:nvSpPr>
          <p:cNvPr id="146" name="Google Shape;146;p36"/>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36"/>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8" name="Google Shape;148;p36"/>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49" name="Google Shape;149;p36"/>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50"/>
        <p:cNvGrpSpPr/>
        <p:nvPr/>
      </p:nvGrpSpPr>
      <p:grpSpPr>
        <a:xfrm>
          <a:off x="0" y="0"/>
          <a:ext cx="0" cy="0"/>
          <a:chOff x="0" y="0"/>
          <a:chExt cx="0" cy="0"/>
        </a:xfrm>
      </p:grpSpPr>
      <p:sp>
        <p:nvSpPr>
          <p:cNvPr id="151" name="Google Shape;151;p37"/>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7"/>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3" name="Google Shape;153;p37"/>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54"/>
        <p:cNvGrpSpPr/>
        <p:nvPr/>
      </p:nvGrpSpPr>
      <p:grpSpPr>
        <a:xfrm>
          <a:off x="0" y="0"/>
          <a:ext cx="0" cy="0"/>
          <a:chOff x="0" y="0"/>
          <a:chExt cx="0" cy="0"/>
        </a:xfrm>
      </p:grpSpPr>
      <p:sp>
        <p:nvSpPr>
          <p:cNvPr id="155" name="Google Shape;155;p38"/>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8"/>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7" name="Google Shape;157;p3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8" name="Google Shape;158;p38"/>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9" name="Google Shape;159;p38"/>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60"/>
        <p:cNvGrpSpPr/>
        <p:nvPr/>
      </p:nvGrpSpPr>
      <p:grpSpPr>
        <a:xfrm>
          <a:off x="0" y="0"/>
          <a:ext cx="0" cy="0"/>
          <a:chOff x="0" y="0"/>
          <a:chExt cx="0" cy="0"/>
        </a:xfrm>
      </p:grpSpPr>
      <p:sp>
        <p:nvSpPr>
          <p:cNvPr id="161" name="Google Shape;161;p39"/>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1">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39"/>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3" name="Google Shape;163;p39"/>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4" name="Google Shape;164;p39"/>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5" name="Google Shape;165;p39"/>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6" name="Google Shape;166;p39"/>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67" name="Google Shape;167;p39"/>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7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75"/>
        <p:cNvGrpSpPr/>
        <p:nvPr/>
      </p:nvGrpSpPr>
      <p:grpSpPr>
        <a:xfrm>
          <a:off x="0" y="0"/>
          <a:ext cx="0" cy="0"/>
          <a:chOff x="0" y="0"/>
          <a:chExt cx="0" cy="0"/>
        </a:xfrm>
      </p:grpSpPr>
      <p:sp>
        <p:nvSpPr>
          <p:cNvPr id="176" name="Google Shape;176;p4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42"/>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8"/>
        <p:cNvGrpSpPr/>
        <p:nvPr/>
      </p:nvGrpSpPr>
      <p:grpSpPr>
        <a:xfrm>
          <a:off x="0" y="0"/>
          <a:ext cx="0" cy="0"/>
          <a:chOff x="0" y="0"/>
          <a:chExt cx="0" cy="0"/>
        </a:xfrm>
      </p:grpSpPr>
      <p:sp>
        <p:nvSpPr>
          <p:cNvPr id="179" name="Google Shape;179;p43"/>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0" name="Google Shape;180;p4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81"/>
        <p:cNvGrpSpPr/>
        <p:nvPr/>
      </p:nvGrpSpPr>
      <p:grpSpPr>
        <a:xfrm>
          <a:off x="0" y="0"/>
          <a:ext cx="0" cy="0"/>
          <a:chOff x="0" y="0"/>
          <a:chExt cx="0" cy="0"/>
        </a:xfrm>
      </p:grpSpPr>
      <p:sp>
        <p:nvSpPr>
          <p:cNvPr id="182" name="Google Shape;182;p44"/>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44"/>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84" name="Google Shape;184;p44"/>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5"/>
        <p:cNvGrpSpPr/>
        <p:nvPr/>
      </p:nvGrpSpPr>
      <p:grpSpPr>
        <a:xfrm>
          <a:off x="0" y="0"/>
          <a:ext cx="0" cy="0"/>
          <a:chOff x="0" y="0"/>
          <a:chExt cx="0" cy="0"/>
        </a:xfrm>
      </p:grpSpPr>
      <p:sp>
        <p:nvSpPr>
          <p:cNvPr id="186" name="Google Shape;186;p4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87"/>
        <p:cNvGrpSpPr/>
        <p:nvPr/>
      </p:nvGrpSpPr>
      <p:grpSpPr>
        <a:xfrm>
          <a:off x="0" y="0"/>
          <a:ext cx="0" cy="0"/>
          <a:chOff x="0" y="0"/>
          <a:chExt cx="0" cy="0"/>
        </a:xfrm>
      </p:grpSpPr>
      <p:sp>
        <p:nvSpPr>
          <p:cNvPr id="188" name="Google Shape;188;p46"/>
          <p:cNvSpPr txBox="1">
            <a:spLocks noGrp="1"/>
          </p:cNvSpPr>
          <p:nvPr>
            <p:ph type="subTitle" idx="1"/>
          </p:nvPr>
        </p:nvSpPr>
        <p:spPr>
          <a:xfrm>
            <a:off x="838080" y="365040"/>
            <a:ext cx="10515600" cy="6145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89"/>
        <p:cNvGrpSpPr/>
        <p:nvPr/>
      </p:nvGrpSpPr>
      <p:grpSpPr>
        <a:xfrm>
          <a:off x="0" y="0"/>
          <a:ext cx="0" cy="0"/>
          <a:chOff x="0" y="0"/>
          <a:chExt cx="0" cy="0"/>
        </a:xfrm>
      </p:grpSpPr>
      <p:sp>
        <p:nvSpPr>
          <p:cNvPr id="190" name="Google Shape;190;p47"/>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7"/>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2" name="Google Shape;192;p4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3" name="Google Shape;193;p47"/>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94"/>
        <p:cNvGrpSpPr/>
        <p:nvPr/>
      </p:nvGrpSpPr>
      <p:grpSpPr>
        <a:xfrm>
          <a:off x="0" y="0"/>
          <a:ext cx="0" cy="0"/>
          <a:chOff x="0" y="0"/>
          <a:chExt cx="0" cy="0"/>
        </a:xfrm>
      </p:grpSpPr>
      <p:sp>
        <p:nvSpPr>
          <p:cNvPr id="195" name="Google Shape;195;p48"/>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48"/>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7" name="Google Shape;197;p48"/>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8" name="Google Shape;198;p48"/>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99"/>
        <p:cNvGrpSpPr/>
        <p:nvPr/>
      </p:nvGrpSpPr>
      <p:grpSpPr>
        <a:xfrm>
          <a:off x="0" y="0"/>
          <a:ext cx="0" cy="0"/>
          <a:chOff x="0" y="0"/>
          <a:chExt cx="0" cy="0"/>
        </a:xfrm>
      </p:grpSpPr>
      <p:sp>
        <p:nvSpPr>
          <p:cNvPr id="200" name="Google Shape;200;p49"/>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2" name="Google Shape;202;p49"/>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3" name="Google Shape;203;p49"/>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04"/>
        <p:cNvGrpSpPr/>
        <p:nvPr/>
      </p:nvGrpSpPr>
      <p:grpSpPr>
        <a:xfrm>
          <a:off x="0" y="0"/>
          <a:ext cx="0" cy="0"/>
          <a:chOff x="0" y="0"/>
          <a:chExt cx="0" cy="0"/>
        </a:xfrm>
      </p:grpSpPr>
      <p:sp>
        <p:nvSpPr>
          <p:cNvPr id="205" name="Google Shape;205;p50"/>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 name="Google Shape;206;p50"/>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07" name="Google Shape;207;p50"/>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08"/>
        <p:cNvGrpSpPr/>
        <p:nvPr/>
      </p:nvGrpSpPr>
      <p:grpSpPr>
        <a:xfrm>
          <a:off x="0" y="0"/>
          <a:ext cx="0" cy="0"/>
          <a:chOff x="0" y="0"/>
          <a:chExt cx="0" cy="0"/>
        </a:xfrm>
      </p:grpSpPr>
      <p:sp>
        <p:nvSpPr>
          <p:cNvPr id="209" name="Google Shape;209;p51"/>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51"/>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1" name="Google Shape;211;p5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2" name="Google Shape;212;p51"/>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3" name="Google Shape;213;p51"/>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14"/>
        <p:cNvGrpSpPr/>
        <p:nvPr/>
      </p:nvGrpSpPr>
      <p:grpSpPr>
        <a:xfrm>
          <a:off x="0" y="0"/>
          <a:ext cx="0" cy="0"/>
          <a:chOff x="0" y="0"/>
          <a:chExt cx="0" cy="0"/>
        </a:xfrm>
      </p:grpSpPr>
      <p:sp>
        <p:nvSpPr>
          <p:cNvPr id="215" name="Google Shape;215;p5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52"/>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7" name="Google Shape;217;p52"/>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8" name="Google Shape;218;p52"/>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19" name="Google Shape;219;p52"/>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0" name="Google Shape;220;p52"/>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21" name="Google Shape;221;p52"/>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 name="Google Shape;26;p6"/>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29"/>
        <p:cNvGrpSpPr/>
        <p:nvPr/>
      </p:nvGrpSpPr>
      <p:grpSpPr>
        <a:xfrm>
          <a:off x="0" y="0"/>
          <a:ext cx="0" cy="0"/>
          <a:chOff x="0" y="0"/>
          <a:chExt cx="0" cy="0"/>
        </a:xfrm>
      </p:grpSpPr>
      <p:sp>
        <p:nvSpPr>
          <p:cNvPr id="230" name="Google Shape;230;p5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 name="Google Shape;231;p55"/>
          <p:cNvSpPr txBox="1">
            <a:spLocks noGrp="1"/>
          </p:cNvSpPr>
          <p:nvPr>
            <p:ph type="subTitle" idx="1"/>
          </p:nvPr>
        </p:nvSpPr>
        <p:spPr>
          <a:xfrm>
            <a:off x="609480" y="1604520"/>
            <a:ext cx="10972440" cy="39772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32"/>
        <p:cNvGrpSpPr/>
        <p:nvPr/>
      </p:nvGrpSpPr>
      <p:grpSpPr>
        <a:xfrm>
          <a:off x="0" y="0"/>
          <a:ext cx="0" cy="0"/>
          <a:chOff x="0" y="0"/>
          <a:chExt cx="0" cy="0"/>
        </a:xfrm>
      </p:grpSpPr>
      <p:sp>
        <p:nvSpPr>
          <p:cNvPr id="233" name="Google Shape;233;p56"/>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 name="Google Shape;234;p56"/>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5"/>
        <p:cNvGrpSpPr/>
        <p:nvPr/>
      </p:nvGrpSpPr>
      <p:grpSpPr>
        <a:xfrm>
          <a:off x="0" y="0"/>
          <a:ext cx="0" cy="0"/>
          <a:chOff x="0" y="0"/>
          <a:chExt cx="0" cy="0"/>
        </a:xfrm>
      </p:grpSpPr>
      <p:sp>
        <p:nvSpPr>
          <p:cNvPr id="236" name="Google Shape;236;p57"/>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57"/>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38" name="Google Shape;238;p57"/>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9"/>
        <p:cNvGrpSpPr/>
        <p:nvPr/>
      </p:nvGrpSpPr>
      <p:grpSpPr>
        <a:xfrm>
          <a:off x="0" y="0"/>
          <a:ext cx="0" cy="0"/>
          <a:chOff x="0" y="0"/>
          <a:chExt cx="0" cy="0"/>
        </a:xfrm>
      </p:grpSpPr>
      <p:sp>
        <p:nvSpPr>
          <p:cNvPr id="240" name="Google Shape;240;p58"/>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41"/>
        <p:cNvGrpSpPr/>
        <p:nvPr/>
      </p:nvGrpSpPr>
      <p:grpSpPr>
        <a:xfrm>
          <a:off x="0" y="0"/>
          <a:ext cx="0" cy="0"/>
          <a:chOff x="0" y="0"/>
          <a:chExt cx="0" cy="0"/>
        </a:xfrm>
      </p:grpSpPr>
      <p:sp>
        <p:nvSpPr>
          <p:cNvPr id="242" name="Google Shape;242;p59"/>
          <p:cNvSpPr txBox="1">
            <a:spLocks noGrp="1"/>
          </p:cNvSpPr>
          <p:nvPr>
            <p:ph type="subTitle" idx="1"/>
          </p:nvPr>
        </p:nvSpPr>
        <p:spPr>
          <a:xfrm>
            <a:off x="838080" y="365040"/>
            <a:ext cx="10515600" cy="6145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3"/>
        <p:cNvGrpSpPr/>
        <p:nvPr/>
      </p:nvGrpSpPr>
      <p:grpSpPr>
        <a:xfrm>
          <a:off x="0" y="0"/>
          <a:ext cx="0" cy="0"/>
          <a:chOff x="0" y="0"/>
          <a:chExt cx="0" cy="0"/>
        </a:xfrm>
      </p:grpSpPr>
      <p:sp>
        <p:nvSpPr>
          <p:cNvPr id="244" name="Google Shape;244;p60"/>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5" name="Google Shape;245;p6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6" name="Google Shape;246;p60"/>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47" name="Google Shape;247;p60"/>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48"/>
        <p:cNvGrpSpPr/>
        <p:nvPr/>
      </p:nvGrpSpPr>
      <p:grpSpPr>
        <a:xfrm>
          <a:off x="0" y="0"/>
          <a:ext cx="0" cy="0"/>
          <a:chOff x="0" y="0"/>
          <a:chExt cx="0" cy="0"/>
        </a:xfrm>
      </p:grpSpPr>
      <p:sp>
        <p:nvSpPr>
          <p:cNvPr id="249" name="Google Shape;249;p61"/>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0" name="Google Shape;250;p61"/>
          <p:cNvSpPr txBox="1">
            <a:spLocks noGrp="1"/>
          </p:cNvSpPr>
          <p:nvPr>
            <p:ph type="body" idx="1"/>
          </p:nvPr>
        </p:nvSpPr>
        <p:spPr>
          <a:xfrm>
            <a:off x="60948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1" name="Google Shape;251;p61"/>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2" name="Google Shape;252;p61"/>
          <p:cNvSpPr txBox="1">
            <a:spLocks noGrp="1"/>
          </p:cNvSpPr>
          <p:nvPr>
            <p:ph type="body" idx="3"/>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53"/>
        <p:cNvGrpSpPr/>
        <p:nvPr/>
      </p:nvGrpSpPr>
      <p:grpSpPr>
        <a:xfrm>
          <a:off x="0" y="0"/>
          <a:ext cx="0" cy="0"/>
          <a:chOff x="0" y="0"/>
          <a:chExt cx="0" cy="0"/>
        </a:xfrm>
      </p:grpSpPr>
      <p:sp>
        <p:nvSpPr>
          <p:cNvPr id="254" name="Google Shape;254;p62"/>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5" name="Google Shape;255;p62"/>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6" name="Google Shape;256;p62"/>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57" name="Google Shape;257;p62"/>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58"/>
        <p:cNvGrpSpPr/>
        <p:nvPr/>
      </p:nvGrpSpPr>
      <p:grpSpPr>
        <a:xfrm>
          <a:off x="0" y="0"/>
          <a:ext cx="0" cy="0"/>
          <a:chOff x="0" y="0"/>
          <a:chExt cx="0" cy="0"/>
        </a:xfrm>
      </p:grpSpPr>
      <p:sp>
        <p:nvSpPr>
          <p:cNvPr id="259" name="Google Shape;259;p63"/>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0" name="Google Shape;260;p63"/>
          <p:cNvSpPr txBox="1">
            <a:spLocks noGrp="1"/>
          </p:cNvSpPr>
          <p:nvPr>
            <p:ph type="body" idx="1"/>
          </p:nvPr>
        </p:nvSpPr>
        <p:spPr>
          <a:xfrm>
            <a:off x="609480" y="160452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1" name="Google Shape;261;p63"/>
          <p:cNvSpPr txBox="1">
            <a:spLocks noGrp="1"/>
          </p:cNvSpPr>
          <p:nvPr>
            <p:ph type="body" idx="2"/>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62"/>
        <p:cNvGrpSpPr/>
        <p:nvPr/>
      </p:nvGrpSpPr>
      <p:grpSpPr>
        <a:xfrm>
          <a:off x="0" y="0"/>
          <a:ext cx="0" cy="0"/>
          <a:chOff x="0" y="0"/>
          <a:chExt cx="0" cy="0"/>
        </a:xfrm>
      </p:grpSpPr>
      <p:sp>
        <p:nvSpPr>
          <p:cNvPr id="263" name="Google Shape;263;p64"/>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4" name="Google Shape;264;p64"/>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5" name="Google Shape;265;p64"/>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6" name="Google Shape;266;p64"/>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67" name="Google Shape;267;p64"/>
          <p:cNvSpPr txBox="1">
            <a:spLocks noGrp="1"/>
          </p:cNvSpPr>
          <p:nvPr>
            <p:ph type="body" idx="4"/>
          </p:nvPr>
        </p:nvSpPr>
        <p:spPr>
          <a:xfrm>
            <a:off x="623196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68"/>
        <p:cNvGrpSpPr/>
        <p:nvPr/>
      </p:nvGrpSpPr>
      <p:grpSpPr>
        <a:xfrm>
          <a:off x="0" y="0"/>
          <a:ext cx="0" cy="0"/>
          <a:chOff x="0" y="0"/>
          <a:chExt cx="0" cy="0"/>
        </a:xfrm>
      </p:grpSpPr>
      <p:sp>
        <p:nvSpPr>
          <p:cNvPr id="269" name="Google Shape;269;p65"/>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0" name="Google Shape;270;p65"/>
          <p:cNvSpPr txBox="1">
            <a:spLocks noGrp="1"/>
          </p:cNvSpPr>
          <p:nvPr>
            <p:ph type="body" idx="1"/>
          </p:nvPr>
        </p:nvSpPr>
        <p:spPr>
          <a:xfrm>
            <a:off x="60948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1" name="Google Shape;271;p65"/>
          <p:cNvSpPr txBox="1">
            <a:spLocks noGrp="1"/>
          </p:cNvSpPr>
          <p:nvPr>
            <p:ph type="body" idx="2"/>
          </p:nvPr>
        </p:nvSpPr>
        <p:spPr>
          <a:xfrm>
            <a:off x="431964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2" name="Google Shape;272;p65"/>
          <p:cNvSpPr txBox="1">
            <a:spLocks noGrp="1"/>
          </p:cNvSpPr>
          <p:nvPr>
            <p:ph type="body" idx="3"/>
          </p:nvPr>
        </p:nvSpPr>
        <p:spPr>
          <a:xfrm>
            <a:off x="8029800" y="160452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3" name="Google Shape;273;p65"/>
          <p:cNvSpPr txBox="1">
            <a:spLocks noGrp="1"/>
          </p:cNvSpPr>
          <p:nvPr>
            <p:ph type="body" idx="4"/>
          </p:nvPr>
        </p:nvSpPr>
        <p:spPr>
          <a:xfrm>
            <a:off x="60948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4" name="Google Shape;274;p65"/>
          <p:cNvSpPr txBox="1">
            <a:spLocks noGrp="1"/>
          </p:cNvSpPr>
          <p:nvPr>
            <p:ph type="body" idx="5"/>
          </p:nvPr>
        </p:nvSpPr>
        <p:spPr>
          <a:xfrm>
            <a:off x="431964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5" name="Google Shape;275;p65"/>
          <p:cNvSpPr txBox="1">
            <a:spLocks noGrp="1"/>
          </p:cNvSpPr>
          <p:nvPr>
            <p:ph type="body" idx="6"/>
          </p:nvPr>
        </p:nvSpPr>
        <p:spPr>
          <a:xfrm>
            <a:off x="8029800" y="3682080"/>
            <a:ext cx="35330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9"/>
        <p:cNvGrpSpPr/>
        <p:nvPr/>
      </p:nvGrpSpPr>
      <p:grpSpPr>
        <a:xfrm>
          <a:off x="0" y="0"/>
          <a:ext cx="0" cy="0"/>
          <a:chOff x="0" y="0"/>
          <a:chExt cx="0" cy="0"/>
        </a:xfrm>
      </p:grpSpPr>
      <p:sp>
        <p:nvSpPr>
          <p:cNvPr id="30" name="Google Shape;30;p8"/>
          <p:cNvSpPr txBox="1">
            <a:spLocks noGrp="1"/>
          </p:cNvSpPr>
          <p:nvPr>
            <p:ph type="subTitle" idx="1"/>
          </p:nvPr>
        </p:nvSpPr>
        <p:spPr>
          <a:xfrm>
            <a:off x="838080" y="365040"/>
            <a:ext cx="10515600" cy="61455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9"/>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4" name="Google Shape;34;p9"/>
          <p:cNvSpPr txBox="1">
            <a:spLocks noGrp="1"/>
          </p:cNvSpPr>
          <p:nvPr>
            <p:ph type="body" idx="2"/>
          </p:nvPr>
        </p:nvSpPr>
        <p:spPr>
          <a:xfrm>
            <a:off x="6231960" y="1604520"/>
            <a:ext cx="535428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5" name="Google Shape;35;p9"/>
          <p:cNvSpPr txBox="1">
            <a:spLocks noGrp="1"/>
          </p:cNvSpPr>
          <p:nvPr>
            <p:ph type="body" idx="3"/>
          </p:nvPr>
        </p:nvSpPr>
        <p:spPr>
          <a:xfrm>
            <a:off x="609480" y="368208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838080" y="365040"/>
            <a:ext cx="10515600" cy="132552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0"/>
          <p:cNvSpPr txBox="1">
            <a:spLocks noGrp="1"/>
          </p:cNvSpPr>
          <p:nvPr>
            <p:ph type="body" idx="1"/>
          </p:nvPr>
        </p:nvSpPr>
        <p:spPr>
          <a:xfrm>
            <a:off x="60948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9" name="Google Shape;39;p10"/>
          <p:cNvSpPr txBox="1">
            <a:spLocks noGrp="1"/>
          </p:cNvSpPr>
          <p:nvPr>
            <p:ph type="body" idx="2"/>
          </p:nvPr>
        </p:nvSpPr>
        <p:spPr>
          <a:xfrm>
            <a:off x="6231960" y="1604520"/>
            <a:ext cx="535428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0" name="Google Shape;40;p10"/>
          <p:cNvSpPr txBox="1">
            <a:spLocks noGrp="1"/>
          </p:cNvSpPr>
          <p:nvPr>
            <p:ph type="body" idx="3"/>
          </p:nvPr>
        </p:nvSpPr>
        <p:spPr>
          <a:xfrm>
            <a:off x="609480" y="3682080"/>
            <a:ext cx="10972440" cy="189684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7" name="Google Shape;7;p1"/>
          <p:cNvSpPr txBox="1">
            <a:spLocks noGrp="1"/>
          </p:cNvSpPr>
          <p:nvPr>
            <p:ph type="dt" idx="10"/>
          </p:nvPr>
        </p:nvSpPr>
        <p:spPr>
          <a:xfrm>
            <a:off x="838080" y="6356520"/>
            <a:ext cx="2743200" cy="365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ftr" idx="11"/>
          </p:nvPr>
        </p:nvSpPr>
        <p:spPr>
          <a:xfrm>
            <a:off x="4038480" y="6356520"/>
            <a:ext cx="4114800" cy="365040"/>
          </a:xfrm>
          <a:prstGeom prst="rect">
            <a:avLst/>
          </a:prstGeom>
          <a:noFill/>
          <a:ln>
            <a:noFill/>
          </a:ln>
        </p:spPr>
        <p:txBody>
          <a:bodyPr spcFirstLastPara="1" wrap="square" lIns="91425" tIns="45700" rIns="91425" bIns="45700" anchor="ctr" anchorCtr="1">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9" name="Google Shape;9;p1"/>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0" name="Google Shape;10;p1"/>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1" name="Google Shape;61;p14"/>
          <p:cNvSpPr txBox="1">
            <a:spLocks noGrp="1"/>
          </p:cNvSpPr>
          <p:nvPr>
            <p:ph type="title" idx="2"/>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2" name="Google Shape;62;p14"/>
          <p:cNvSpPr txBox="1">
            <a:spLocks noGrp="1"/>
          </p:cNvSpPr>
          <p:nvPr>
            <p:ph type="dt" idx="10"/>
          </p:nvPr>
        </p:nvSpPr>
        <p:spPr>
          <a:xfrm>
            <a:off x="838080" y="6356520"/>
            <a:ext cx="2743200" cy="365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3" name="Google Shape;63;p14"/>
          <p:cNvSpPr txBox="1">
            <a:spLocks noGrp="1"/>
          </p:cNvSpPr>
          <p:nvPr>
            <p:ph type="ftr" idx="11"/>
          </p:nvPr>
        </p:nvSpPr>
        <p:spPr>
          <a:xfrm>
            <a:off x="4038480" y="6356520"/>
            <a:ext cx="4114800" cy="365040"/>
          </a:xfrm>
          <a:prstGeom prst="rect">
            <a:avLst/>
          </a:prstGeom>
          <a:noFill/>
          <a:ln>
            <a:noFill/>
          </a:ln>
        </p:spPr>
        <p:txBody>
          <a:bodyPr spcFirstLastPara="1" wrap="square" lIns="91425" tIns="45700" rIns="91425" bIns="45700" anchor="ctr" anchorCtr="1">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64" name="Google Shape;64;p14"/>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65" name="Google Shape;65;p14"/>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4"/>
        <p:cNvGrpSpPr/>
        <p:nvPr/>
      </p:nvGrpSpPr>
      <p:grpSpPr>
        <a:xfrm>
          <a:off x="0" y="0"/>
          <a:ext cx="0" cy="0"/>
          <a:chOff x="0" y="0"/>
          <a:chExt cx="0" cy="0"/>
        </a:xfrm>
      </p:grpSpPr>
      <p:sp>
        <p:nvSpPr>
          <p:cNvPr id="115" name="Google Shape;115;p27"/>
          <p:cNvSpPr txBox="1">
            <a:spLocks noGrp="1"/>
          </p:cNvSpPr>
          <p:nvPr>
            <p:ph type="title"/>
          </p:nvPr>
        </p:nvSpPr>
        <p:spPr>
          <a:xfrm>
            <a:off x="1523880" y="1122480"/>
            <a:ext cx="9144000" cy="2387520"/>
          </a:xfrm>
          <a:prstGeom prst="rect">
            <a:avLst/>
          </a:prstGeom>
          <a:noFill/>
          <a:ln>
            <a:noFill/>
          </a:ln>
        </p:spPr>
        <p:txBody>
          <a:bodyPr spcFirstLastPara="1" wrap="square" lIns="91425" tIns="45700" rIns="91425" bIns="45700" anchor="b" anchorCtr="1">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6" name="Google Shape;116;p27"/>
          <p:cNvSpPr txBox="1">
            <a:spLocks noGrp="1"/>
          </p:cNvSpPr>
          <p:nvPr>
            <p:ph type="dt" idx="10"/>
          </p:nvPr>
        </p:nvSpPr>
        <p:spPr>
          <a:xfrm>
            <a:off x="838080" y="6356520"/>
            <a:ext cx="2743200" cy="365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7" name="Google Shape;117;p27"/>
          <p:cNvSpPr txBox="1">
            <a:spLocks noGrp="1"/>
          </p:cNvSpPr>
          <p:nvPr>
            <p:ph type="ftr" idx="11"/>
          </p:nvPr>
        </p:nvSpPr>
        <p:spPr>
          <a:xfrm>
            <a:off x="4038480" y="6356520"/>
            <a:ext cx="4114800" cy="365040"/>
          </a:xfrm>
          <a:prstGeom prst="rect">
            <a:avLst/>
          </a:prstGeom>
          <a:noFill/>
          <a:ln>
            <a:noFill/>
          </a:ln>
        </p:spPr>
        <p:txBody>
          <a:bodyPr spcFirstLastPara="1" wrap="square" lIns="91425" tIns="45700" rIns="91425" bIns="45700" anchor="ctr" anchorCtr="1">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18" name="Google Shape;118;p27"/>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buNone/>
              <a:defRPr sz="12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buNone/>
              <a:defRPr sz="12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buNone/>
              <a:defRPr sz="12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buNone/>
              <a:defRPr sz="12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buNone/>
              <a:defRPr sz="12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buNone/>
              <a:defRPr sz="12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buNone/>
              <a:defRPr sz="12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buNone/>
              <a:defRPr sz="1200" b="0" i="0" u="none" strike="noStrike" cap="non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
        <p:nvSpPr>
          <p:cNvPr id="119" name="Google Shape;119;p27"/>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8"/>
        <p:cNvGrpSpPr/>
        <p:nvPr/>
      </p:nvGrpSpPr>
      <p:grpSpPr>
        <a:xfrm>
          <a:off x="0" y="0"/>
          <a:ext cx="0" cy="0"/>
          <a:chOff x="0" y="0"/>
          <a:chExt cx="0" cy="0"/>
        </a:xfrm>
      </p:grpSpPr>
      <p:sp>
        <p:nvSpPr>
          <p:cNvPr id="169" name="Google Shape;169;p40"/>
          <p:cNvSpPr txBox="1">
            <a:spLocks noGrp="1"/>
          </p:cNvSpPr>
          <p:nvPr>
            <p:ph type="title"/>
          </p:nvPr>
        </p:nvSpPr>
        <p:spPr>
          <a:xfrm>
            <a:off x="831960" y="1709640"/>
            <a:ext cx="10515600" cy="285264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0" name="Google Shape;170;p40"/>
          <p:cNvSpPr txBox="1">
            <a:spLocks noGrp="1"/>
          </p:cNvSpPr>
          <p:nvPr>
            <p:ph type="body" idx="1"/>
          </p:nvPr>
        </p:nvSpPr>
        <p:spPr>
          <a:xfrm>
            <a:off x="831960" y="4589640"/>
            <a:ext cx="10515600" cy="150012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171" name="Google Shape;171;p40"/>
          <p:cNvSpPr txBox="1">
            <a:spLocks noGrp="1"/>
          </p:cNvSpPr>
          <p:nvPr>
            <p:ph type="dt" idx="10"/>
          </p:nvPr>
        </p:nvSpPr>
        <p:spPr>
          <a:xfrm>
            <a:off x="838080" y="6356520"/>
            <a:ext cx="2743200" cy="365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2" name="Google Shape;172;p40"/>
          <p:cNvSpPr txBox="1">
            <a:spLocks noGrp="1"/>
          </p:cNvSpPr>
          <p:nvPr>
            <p:ph type="ftr" idx="11"/>
          </p:nvPr>
        </p:nvSpPr>
        <p:spPr>
          <a:xfrm>
            <a:off x="4038480" y="6356520"/>
            <a:ext cx="4114800" cy="365040"/>
          </a:xfrm>
          <a:prstGeom prst="rect">
            <a:avLst/>
          </a:prstGeom>
          <a:noFill/>
          <a:ln>
            <a:noFill/>
          </a:ln>
        </p:spPr>
        <p:txBody>
          <a:bodyPr spcFirstLastPara="1" wrap="square" lIns="91425" tIns="45700" rIns="91425" bIns="45700" anchor="ctr" anchorCtr="1">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173" name="Google Shape;173;p40"/>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strike="noStrike">
                <a:solidFill>
                  <a:srgbClr val="898989"/>
                </a:solidFill>
                <a:latin typeface="Calibri"/>
                <a:ea typeface="Calibri"/>
                <a:cs typeface="Calibri"/>
                <a:sym typeface="Calibri"/>
              </a:defRPr>
            </a:lvl1pPr>
            <a:lvl2pPr marL="0" marR="0" lvl="1" indent="0" algn="r" rtl="0">
              <a:lnSpc>
                <a:spcPct val="100000"/>
              </a:lnSpc>
              <a:spcBef>
                <a:spcPts val="0"/>
              </a:spcBef>
              <a:buNone/>
              <a:defRPr sz="1200" b="0" strike="noStrike">
                <a:solidFill>
                  <a:srgbClr val="898989"/>
                </a:solidFill>
                <a:latin typeface="Calibri"/>
                <a:ea typeface="Calibri"/>
                <a:cs typeface="Calibri"/>
                <a:sym typeface="Calibri"/>
              </a:defRPr>
            </a:lvl2pPr>
            <a:lvl3pPr marL="0" marR="0" lvl="2" indent="0" algn="r" rtl="0">
              <a:lnSpc>
                <a:spcPct val="100000"/>
              </a:lnSpc>
              <a:spcBef>
                <a:spcPts val="0"/>
              </a:spcBef>
              <a:buNone/>
              <a:defRPr sz="1200" b="0" strike="noStrike">
                <a:solidFill>
                  <a:srgbClr val="898989"/>
                </a:solidFill>
                <a:latin typeface="Calibri"/>
                <a:ea typeface="Calibri"/>
                <a:cs typeface="Calibri"/>
                <a:sym typeface="Calibri"/>
              </a:defRPr>
            </a:lvl3pPr>
            <a:lvl4pPr marL="0" marR="0" lvl="3" indent="0" algn="r" rtl="0">
              <a:lnSpc>
                <a:spcPct val="100000"/>
              </a:lnSpc>
              <a:spcBef>
                <a:spcPts val="0"/>
              </a:spcBef>
              <a:buNone/>
              <a:defRPr sz="1200" b="0" strike="noStrike">
                <a:solidFill>
                  <a:srgbClr val="898989"/>
                </a:solidFill>
                <a:latin typeface="Calibri"/>
                <a:ea typeface="Calibri"/>
                <a:cs typeface="Calibri"/>
                <a:sym typeface="Calibri"/>
              </a:defRPr>
            </a:lvl4pPr>
            <a:lvl5pPr marL="0" marR="0" lvl="4" indent="0" algn="r" rtl="0">
              <a:lnSpc>
                <a:spcPct val="100000"/>
              </a:lnSpc>
              <a:spcBef>
                <a:spcPts val="0"/>
              </a:spcBef>
              <a:buNone/>
              <a:defRPr sz="1200" b="0" strike="noStrike">
                <a:solidFill>
                  <a:srgbClr val="898989"/>
                </a:solidFill>
                <a:latin typeface="Calibri"/>
                <a:ea typeface="Calibri"/>
                <a:cs typeface="Calibri"/>
                <a:sym typeface="Calibri"/>
              </a:defRPr>
            </a:lvl5pPr>
            <a:lvl6pPr marL="0" marR="0" lvl="5" indent="0" algn="r" rtl="0">
              <a:lnSpc>
                <a:spcPct val="100000"/>
              </a:lnSpc>
              <a:spcBef>
                <a:spcPts val="0"/>
              </a:spcBef>
              <a:buNone/>
              <a:defRPr sz="1200" b="0" strike="noStrike">
                <a:solidFill>
                  <a:srgbClr val="898989"/>
                </a:solidFill>
                <a:latin typeface="Calibri"/>
                <a:ea typeface="Calibri"/>
                <a:cs typeface="Calibri"/>
                <a:sym typeface="Calibri"/>
              </a:defRPr>
            </a:lvl6pPr>
            <a:lvl7pPr marL="0" marR="0" lvl="6" indent="0" algn="r" rtl="0">
              <a:lnSpc>
                <a:spcPct val="100000"/>
              </a:lnSpc>
              <a:spcBef>
                <a:spcPts val="0"/>
              </a:spcBef>
              <a:buNone/>
              <a:defRPr sz="1200" b="0" strike="noStrike">
                <a:solidFill>
                  <a:srgbClr val="898989"/>
                </a:solidFill>
                <a:latin typeface="Calibri"/>
                <a:ea typeface="Calibri"/>
                <a:cs typeface="Calibri"/>
                <a:sym typeface="Calibri"/>
              </a:defRPr>
            </a:lvl7pPr>
            <a:lvl8pPr marL="0" marR="0" lvl="7" indent="0" algn="r" rtl="0">
              <a:lnSpc>
                <a:spcPct val="100000"/>
              </a:lnSpc>
              <a:spcBef>
                <a:spcPts val="0"/>
              </a:spcBef>
              <a:buNone/>
              <a:defRPr sz="1200" b="0" strike="noStrike">
                <a:solidFill>
                  <a:srgbClr val="898989"/>
                </a:solidFill>
                <a:latin typeface="Calibri"/>
                <a:ea typeface="Calibri"/>
                <a:cs typeface="Calibri"/>
                <a:sym typeface="Calibri"/>
              </a:defRPr>
            </a:lvl8pPr>
            <a:lvl9pPr marL="0" marR="0" lvl="8" indent="0" algn="r" rtl="0">
              <a:lnSpc>
                <a:spcPct val="100000"/>
              </a:lnSpc>
              <a:spcBef>
                <a:spcPts val="0"/>
              </a:spcBef>
              <a:buNone/>
              <a:defRPr sz="1200" b="0" strike="noStrik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2"/>
        <p:cNvGrpSpPr/>
        <p:nvPr/>
      </p:nvGrpSpPr>
      <p:grpSpPr>
        <a:xfrm>
          <a:off x="0" y="0"/>
          <a:ext cx="0" cy="0"/>
          <a:chOff x="0" y="0"/>
          <a:chExt cx="0" cy="0"/>
        </a:xfrm>
      </p:grpSpPr>
      <p:sp>
        <p:nvSpPr>
          <p:cNvPr id="223" name="Google Shape;223;p53"/>
          <p:cNvSpPr txBox="1">
            <a:spLocks noGrp="1"/>
          </p:cNvSpPr>
          <p:nvPr>
            <p:ph type="title"/>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24" name="Google Shape;224;p53"/>
          <p:cNvSpPr txBox="1">
            <a:spLocks noGrp="1"/>
          </p:cNvSpPr>
          <p:nvPr>
            <p:ph type="body" id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225" name="Google Shape;225;p53"/>
          <p:cNvSpPr txBox="1">
            <a:spLocks noGrp="1"/>
          </p:cNvSpPr>
          <p:nvPr>
            <p:ph type="dt" idx="10"/>
          </p:nvPr>
        </p:nvSpPr>
        <p:spPr>
          <a:xfrm>
            <a:off x="838080" y="6356520"/>
            <a:ext cx="2743200" cy="365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26" name="Google Shape;226;p53"/>
          <p:cNvSpPr txBox="1">
            <a:spLocks noGrp="1"/>
          </p:cNvSpPr>
          <p:nvPr>
            <p:ph type="ftr" idx="11"/>
          </p:nvPr>
        </p:nvSpPr>
        <p:spPr>
          <a:xfrm>
            <a:off x="4038480" y="6356520"/>
            <a:ext cx="4114800" cy="365040"/>
          </a:xfrm>
          <a:prstGeom prst="rect">
            <a:avLst/>
          </a:prstGeom>
          <a:noFill/>
          <a:ln>
            <a:noFill/>
          </a:ln>
        </p:spPr>
        <p:txBody>
          <a:bodyPr spcFirstLastPara="1" wrap="square" lIns="91425" tIns="45700" rIns="91425" bIns="45700" anchor="ctr" anchorCtr="1">
            <a:noAutofit/>
          </a:bodyPr>
          <a:lstStyle>
            <a:lvl1pPr marR="0" lvl="0" algn="l" rtl="0">
              <a:spcBef>
                <a:spcPts val="0"/>
              </a:spcBef>
              <a:spcAft>
                <a:spcPts val="0"/>
              </a:spcAft>
              <a:buSzPts val="1400"/>
              <a:buNone/>
              <a:defRPr sz="1800"/>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227" name="Google Shape;227;p53"/>
          <p:cNvSpPr txBox="1">
            <a:spLocks noGrp="1"/>
          </p:cNvSpPr>
          <p:nvPr>
            <p:ph type="sldNum" idx="12"/>
          </p:nvPr>
        </p:nvSpPr>
        <p:spPr>
          <a:xfrm>
            <a:off x="8610480" y="6356520"/>
            <a:ext cx="2743200" cy="36504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buNone/>
              <a:defRPr sz="1200" b="0" strike="noStrike">
                <a:solidFill>
                  <a:srgbClr val="898989"/>
                </a:solidFill>
                <a:latin typeface="Calibri"/>
                <a:ea typeface="Calibri"/>
                <a:cs typeface="Calibri"/>
                <a:sym typeface="Calibri"/>
              </a:defRPr>
            </a:lvl1pPr>
            <a:lvl2pPr marL="0" marR="0" lvl="1" indent="0" algn="r" rtl="0">
              <a:lnSpc>
                <a:spcPct val="100000"/>
              </a:lnSpc>
              <a:spcBef>
                <a:spcPts val="0"/>
              </a:spcBef>
              <a:buNone/>
              <a:defRPr sz="1200" b="0" strike="noStrike">
                <a:solidFill>
                  <a:srgbClr val="898989"/>
                </a:solidFill>
                <a:latin typeface="Calibri"/>
                <a:ea typeface="Calibri"/>
                <a:cs typeface="Calibri"/>
                <a:sym typeface="Calibri"/>
              </a:defRPr>
            </a:lvl2pPr>
            <a:lvl3pPr marL="0" marR="0" lvl="2" indent="0" algn="r" rtl="0">
              <a:lnSpc>
                <a:spcPct val="100000"/>
              </a:lnSpc>
              <a:spcBef>
                <a:spcPts val="0"/>
              </a:spcBef>
              <a:buNone/>
              <a:defRPr sz="1200" b="0" strike="noStrike">
                <a:solidFill>
                  <a:srgbClr val="898989"/>
                </a:solidFill>
                <a:latin typeface="Calibri"/>
                <a:ea typeface="Calibri"/>
                <a:cs typeface="Calibri"/>
                <a:sym typeface="Calibri"/>
              </a:defRPr>
            </a:lvl3pPr>
            <a:lvl4pPr marL="0" marR="0" lvl="3" indent="0" algn="r" rtl="0">
              <a:lnSpc>
                <a:spcPct val="100000"/>
              </a:lnSpc>
              <a:spcBef>
                <a:spcPts val="0"/>
              </a:spcBef>
              <a:buNone/>
              <a:defRPr sz="1200" b="0" strike="noStrike">
                <a:solidFill>
                  <a:srgbClr val="898989"/>
                </a:solidFill>
                <a:latin typeface="Calibri"/>
                <a:ea typeface="Calibri"/>
                <a:cs typeface="Calibri"/>
                <a:sym typeface="Calibri"/>
              </a:defRPr>
            </a:lvl4pPr>
            <a:lvl5pPr marL="0" marR="0" lvl="4" indent="0" algn="r" rtl="0">
              <a:lnSpc>
                <a:spcPct val="100000"/>
              </a:lnSpc>
              <a:spcBef>
                <a:spcPts val="0"/>
              </a:spcBef>
              <a:buNone/>
              <a:defRPr sz="1200" b="0" strike="noStrike">
                <a:solidFill>
                  <a:srgbClr val="898989"/>
                </a:solidFill>
                <a:latin typeface="Calibri"/>
                <a:ea typeface="Calibri"/>
                <a:cs typeface="Calibri"/>
                <a:sym typeface="Calibri"/>
              </a:defRPr>
            </a:lvl5pPr>
            <a:lvl6pPr marL="0" marR="0" lvl="5" indent="0" algn="r" rtl="0">
              <a:lnSpc>
                <a:spcPct val="100000"/>
              </a:lnSpc>
              <a:spcBef>
                <a:spcPts val="0"/>
              </a:spcBef>
              <a:buNone/>
              <a:defRPr sz="1200" b="0" strike="noStrike">
                <a:solidFill>
                  <a:srgbClr val="898989"/>
                </a:solidFill>
                <a:latin typeface="Calibri"/>
                <a:ea typeface="Calibri"/>
                <a:cs typeface="Calibri"/>
                <a:sym typeface="Calibri"/>
              </a:defRPr>
            </a:lvl6pPr>
            <a:lvl7pPr marL="0" marR="0" lvl="6" indent="0" algn="r" rtl="0">
              <a:lnSpc>
                <a:spcPct val="100000"/>
              </a:lnSpc>
              <a:spcBef>
                <a:spcPts val="0"/>
              </a:spcBef>
              <a:buNone/>
              <a:defRPr sz="1200" b="0" strike="noStrike">
                <a:solidFill>
                  <a:srgbClr val="898989"/>
                </a:solidFill>
                <a:latin typeface="Calibri"/>
                <a:ea typeface="Calibri"/>
                <a:cs typeface="Calibri"/>
                <a:sym typeface="Calibri"/>
              </a:defRPr>
            </a:lvl7pPr>
            <a:lvl8pPr marL="0" marR="0" lvl="7" indent="0" algn="r" rtl="0">
              <a:lnSpc>
                <a:spcPct val="100000"/>
              </a:lnSpc>
              <a:spcBef>
                <a:spcPts val="0"/>
              </a:spcBef>
              <a:buNone/>
              <a:defRPr sz="1200" b="0" strike="noStrike">
                <a:solidFill>
                  <a:srgbClr val="898989"/>
                </a:solidFill>
                <a:latin typeface="Calibri"/>
                <a:ea typeface="Calibri"/>
                <a:cs typeface="Calibri"/>
                <a:sym typeface="Calibri"/>
              </a:defRPr>
            </a:lvl8pPr>
            <a:lvl9pPr marL="0" marR="0" lvl="8" indent="0" algn="r" rtl="0">
              <a:lnSpc>
                <a:spcPct val="100000"/>
              </a:lnSpc>
              <a:spcBef>
                <a:spcPts val="0"/>
              </a:spcBef>
              <a:buNone/>
              <a:defRPr sz="1200" b="0" strike="noStrike">
                <a:solidFill>
                  <a:srgbClr val="898989"/>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hyperlink" Target="https://evolution.berkeley.edu/evolibrary/article/0_0_0/phylogenetics_07"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hyperlink" Target="http://www.bioinf.uni-leipzig.de/~steigele/phylogeny.pdf"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hyperlink" Target="https://www.cs.princeton.edu/~mona/Lecture/phylogeny-slides.pdf" TargetMode="External"/><Relationship Id="rId4" Type="http://schemas.openxmlformats.org/officeDocument/2006/relationships/hyperlink" Target="http://www.cs.tau.ac.il/~bchor/CG05/CG6-trees.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Google Shape;280;p66"/>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Sequence alignment continued</a:t>
            </a:r>
            <a:endParaRPr sz="4400" b="0" i="0" u="none" strike="noStrike" cap="non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6"/>
        <p:cNvGrpSpPr/>
        <p:nvPr/>
      </p:nvGrpSpPr>
      <p:grpSpPr>
        <a:xfrm>
          <a:off x="0" y="0"/>
          <a:ext cx="0" cy="0"/>
          <a:chOff x="0" y="0"/>
          <a:chExt cx="0" cy="0"/>
        </a:xfrm>
      </p:grpSpPr>
      <p:sp>
        <p:nvSpPr>
          <p:cNvPr id="337" name="Google Shape;337;p75"/>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a:latin typeface="Arial"/>
              <a:ea typeface="Arial"/>
              <a:cs typeface="Arial"/>
              <a:sym typeface="Arial"/>
            </a:endParaRPr>
          </a:p>
        </p:txBody>
      </p:sp>
      <p:pic>
        <p:nvPicPr>
          <p:cNvPr id="338" name="Google Shape;338;p75"/>
          <p:cNvPicPr preferRelativeResize="0"/>
          <p:nvPr/>
        </p:nvPicPr>
        <p:blipFill rotWithShape="1">
          <a:blip r:embed="rId3">
            <a:alphaModFix/>
          </a:blip>
          <a:srcRect l="14615" t="29557" r="38655" b="17751"/>
          <a:stretch/>
        </p:blipFill>
        <p:spPr>
          <a:xfrm>
            <a:off x="2144965" y="1030320"/>
            <a:ext cx="9192240" cy="5827680"/>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2"/>
        <p:cNvGrpSpPr/>
        <p:nvPr/>
      </p:nvGrpSpPr>
      <p:grpSpPr>
        <a:xfrm>
          <a:off x="0" y="0"/>
          <a:ext cx="0" cy="0"/>
          <a:chOff x="0" y="0"/>
          <a:chExt cx="0" cy="0"/>
        </a:xfrm>
      </p:grpSpPr>
      <p:sp>
        <p:nvSpPr>
          <p:cNvPr id="343" name="Google Shape;343;p76"/>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a:latin typeface="Arial"/>
              <a:ea typeface="Arial"/>
              <a:cs typeface="Arial"/>
              <a:sym typeface="Arial"/>
            </a:endParaRPr>
          </a:p>
        </p:txBody>
      </p:sp>
      <p:pic>
        <p:nvPicPr>
          <p:cNvPr id="344" name="Google Shape;344;p76"/>
          <p:cNvPicPr preferRelativeResize="0"/>
          <p:nvPr/>
        </p:nvPicPr>
        <p:blipFill rotWithShape="1">
          <a:blip r:embed="rId3">
            <a:alphaModFix/>
          </a:blip>
          <a:srcRect l="19552" t="30132" r="40595" b="18696"/>
          <a:stretch/>
        </p:blipFill>
        <p:spPr>
          <a:xfrm>
            <a:off x="2279160" y="655200"/>
            <a:ext cx="7387200" cy="533304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8"/>
        <p:cNvGrpSpPr/>
        <p:nvPr/>
      </p:nvGrpSpPr>
      <p:grpSpPr>
        <a:xfrm>
          <a:off x="0" y="0"/>
          <a:ext cx="0" cy="0"/>
          <a:chOff x="0" y="0"/>
          <a:chExt cx="0" cy="0"/>
        </a:xfrm>
      </p:grpSpPr>
      <p:sp>
        <p:nvSpPr>
          <p:cNvPr id="349" name="Google Shape;349;p77"/>
          <p:cNvSpPr txBox="1"/>
          <p:nvPr/>
        </p:nvSpPr>
        <p:spPr>
          <a:xfrm>
            <a:off x="1523880" y="1122480"/>
            <a:ext cx="9144000" cy="2387520"/>
          </a:xfrm>
          <a:prstGeom prst="rect">
            <a:avLst/>
          </a:prstGeom>
          <a:noFill/>
          <a:ln>
            <a:noFill/>
          </a:ln>
        </p:spPr>
        <p:txBody>
          <a:bodyPr spcFirstLastPara="1" wrap="square" lIns="91425" tIns="45700" rIns="91425" bIns="45700" anchor="b" anchorCtr="1">
            <a:noAutofit/>
          </a:bodyPr>
          <a:lstStyle/>
          <a:p>
            <a:pPr marL="0" marR="0" lvl="0" indent="0" algn="ctr" rtl="0">
              <a:lnSpc>
                <a:spcPct val="90000"/>
              </a:lnSpc>
              <a:spcBef>
                <a:spcPts val="0"/>
              </a:spcBef>
              <a:spcAft>
                <a:spcPts val="0"/>
              </a:spcAft>
              <a:buNone/>
            </a:pPr>
            <a:r>
              <a:rPr lang="en-US" sz="6000" b="0" i="0" u="none" strike="noStrike" cap="none">
                <a:solidFill>
                  <a:srgbClr val="000000"/>
                </a:solidFill>
                <a:latin typeface="Calibri"/>
                <a:ea typeface="Calibri"/>
                <a:cs typeface="Calibri"/>
                <a:sym typeface="Calibri"/>
              </a:rPr>
              <a:t>Phylogenetic tree analysis</a:t>
            </a:r>
            <a:endParaRPr sz="6000" b="0" i="0" u="none" strike="noStrike" cap="none">
              <a:latin typeface="Arial"/>
              <a:ea typeface="Arial"/>
              <a:cs typeface="Arial"/>
              <a:sym typeface="Arial"/>
            </a:endParaRPr>
          </a:p>
        </p:txBody>
      </p:sp>
      <p:sp>
        <p:nvSpPr>
          <p:cNvPr id="350" name="Google Shape;350;p77"/>
          <p:cNvSpPr txBox="1"/>
          <p:nvPr/>
        </p:nvSpPr>
        <p:spPr>
          <a:xfrm>
            <a:off x="1523880" y="3602160"/>
            <a:ext cx="9144000" cy="1655640"/>
          </a:xfrm>
          <a:prstGeom prst="rect">
            <a:avLst/>
          </a:prstGeom>
          <a:noFill/>
          <a:ln>
            <a:noFill/>
          </a:ln>
        </p:spPr>
        <p:txBody>
          <a:bodyPr spcFirstLastPara="1" wrap="square" lIns="91425" tIns="45700" rIns="91425" bIns="45700" anchor="t" anchorCtr="1">
            <a:noAutofit/>
          </a:bodyPr>
          <a:lstStyle/>
          <a:p>
            <a:pPr marL="0" marR="0" lvl="0" indent="0" algn="ctr" rtl="0">
              <a:spcBef>
                <a:spcPts val="0"/>
              </a:spcBef>
              <a:spcAft>
                <a:spcPts val="0"/>
              </a:spcAft>
              <a:buNone/>
            </a:pPr>
            <a:endParaRPr sz="3200" b="0" i="0" u="none" strike="noStrike" cap="none">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4"/>
        <p:cNvGrpSpPr/>
        <p:nvPr/>
      </p:nvGrpSpPr>
      <p:grpSpPr>
        <a:xfrm>
          <a:off x="0" y="0"/>
          <a:ext cx="0" cy="0"/>
          <a:chOff x="0" y="0"/>
          <a:chExt cx="0" cy="0"/>
        </a:xfrm>
      </p:grpSpPr>
      <p:sp>
        <p:nvSpPr>
          <p:cNvPr id="355" name="Google Shape;355;p78"/>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Family tree- Phylogenetic tree</a:t>
            </a:r>
            <a:endParaRPr sz="4400" b="0" i="0" u="none" strike="noStrike" cap="none">
              <a:latin typeface="Arial"/>
              <a:ea typeface="Arial"/>
              <a:cs typeface="Arial"/>
              <a:sym typeface="Arial"/>
            </a:endParaRPr>
          </a:p>
        </p:txBody>
      </p:sp>
      <p:sp>
        <p:nvSpPr>
          <p:cNvPr id="356" name="Google Shape;356;p78"/>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Phylogenetic trees illustrate the evolutionary relationships among groups of organisms, or among a family of related nucleic acid or protein sequences</a:t>
            </a:r>
            <a:endParaRPr sz="2800" b="0" i="0" u="none" strike="noStrike" cap="non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How might have this family been derived during evolution?</a:t>
            </a:r>
            <a:endParaRPr sz="2800" b="0" i="0" u="none" strike="noStrike" cap="non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 </a:t>
            </a:r>
            <a:endParaRPr sz="2800" b="0" i="0" u="none" strike="noStrike" cap="none">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0"/>
        <p:cNvGrpSpPr/>
        <p:nvPr/>
      </p:nvGrpSpPr>
      <p:grpSpPr>
        <a:xfrm>
          <a:off x="0" y="0"/>
          <a:ext cx="0" cy="0"/>
          <a:chOff x="0" y="0"/>
          <a:chExt cx="0" cy="0"/>
        </a:xfrm>
      </p:grpSpPr>
      <p:sp>
        <p:nvSpPr>
          <p:cNvPr id="361" name="Google Shape;361;p79"/>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Hypothetical tree</a:t>
            </a:r>
            <a:endParaRPr sz="4400" b="0" i="0" u="none" strike="noStrike" cap="none">
              <a:latin typeface="Arial"/>
              <a:ea typeface="Arial"/>
              <a:cs typeface="Arial"/>
              <a:sym typeface="Arial"/>
            </a:endParaRPr>
          </a:p>
        </p:txBody>
      </p:sp>
      <p:pic>
        <p:nvPicPr>
          <p:cNvPr id="362" name="Google Shape;362;p79"/>
          <p:cNvPicPr preferRelativeResize="0"/>
          <p:nvPr/>
        </p:nvPicPr>
        <p:blipFill rotWithShape="1">
          <a:blip r:embed="rId3">
            <a:alphaModFix/>
          </a:blip>
          <a:srcRect l="11791" t="28612" r="36362" b="25906"/>
          <a:stretch/>
        </p:blipFill>
        <p:spPr>
          <a:xfrm>
            <a:off x="1146240" y="1978920"/>
            <a:ext cx="6309360" cy="311184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sp>
        <p:nvSpPr>
          <p:cNvPr id="367" name="Google Shape;367;p80"/>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Cladistics and other terms</a:t>
            </a:r>
            <a:endParaRPr sz="4400" b="0" i="0" u="none" strike="noStrike" cap="none">
              <a:latin typeface="Arial"/>
              <a:ea typeface="Arial"/>
              <a:cs typeface="Arial"/>
              <a:sym typeface="Arial"/>
            </a:endParaRPr>
          </a:p>
        </p:txBody>
      </p:sp>
      <p:sp>
        <p:nvSpPr>
          <p:cNvPr id="368" name="Google Shape;368;p80"/>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The most common method of incorporating information into phylogenetic trees is called </a:t>
            </a:r>
            <a:r>
              <a:rPr lang="en-US" sz="2600" b="1" i="0" u="none" strike="noStrike" cap="none">
                <a:solidFill>
                  <a:srgbClr val="000000"/>
                </a:solidFill>
                <a:latin typeface="Calibri"/>
                <a:ea typeface="Calibri"/>
                <a:cs typeface="Calibri"/>
                <a:sym typeface="Calibri"/>
              </a:rPr>
              <a:t>cladistics</a:t>
            </a:r>
            <a:r>
              <a:rPr lang="en-US" sz="2600" b="0" i="0" u="none" strike="noStrike" cap="none">
                <a:solidFill>
                  <a:srgbClr val="000000"/>
                </a:solidFill>
                <a:latin typeface="Calibri"/>
                <a:ea typeface="Calibri"/>
                <a:cs typeface="Calibri"/>
                <a:sym typeface="Calibri"/>
              </a:rPr>
              <a:t>.</a:t>
            </a:r>
            <a:endParaRPr sz="2600" b="0" i="0" u="none" strike="noStrike" cap="non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Cladistics depicts hypotheses about how organisms are related, based on traits of ancestor and descendent species. Cladistics was developed in the 1950s by a scientist named Willi Hennig. Over the next several decades, it became very popular, and is still widely used today.</a:t>
            </a:r>
            <a:endParaRPr sz="2600" b="0" i="0" u="none" strike="noStrike" cap="non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The term </a:t>
            </a:r>
            <a:r>
              <a:rPr lang="en-US" sz="2600" b="0" i="1" u="none" strike="noStrike" cap="none">
                <a:solidFill>
                  <a:srgbClr val="000000"/>
                </a:solidFill>
                <a:latin typeface="Calibri"/>
                <a:ea typeface="Calibri"/>
                <a:cs typeface="Calibri"/>
                <a:sym typeface="Calibri"/>
              </a:rPr>
              <a:t>cladistics</a:t>
            </a:r>
            <a:r>
              <a:rPr lang="en-US" sz="2600" b="0" i="0" u="none" strike="noStrike" cap="none">
                <a:solidFill>
                  <a:srgbClr val="000000"/>
                </a:solidFill>
                <a:latin typeface="Calibri"/>
                <a:ea typeface="Calibri"/>
                <a:cs typeface="Calibri"/>
                <a:sym typeface="Calibri"/>
              </a:rPr>
              <a:t> comes from the word </a:t>
            </a:r>
            <a:r>
              <a:rPr lang="en-US" sz="2600" b="0" i="1" u="none" strike="noStrike" cap="none">
                <a:solidFill>
                  <a:srgbClr val="000000"/>
                </a:solidFill>
                <a:latin typeface="Calibri"/>
                <a:ea typeface="Calibri"/>
                <a:cs typeface="Calibri"/>
                <a:sym typeface="Calibri"/>
              </a:rPr>
              <a:t>clade</a:t>
            </a:r>
            <a:r>
              <a:rPr lang="en-US" sz="2600" b="0" i="0" u="none" strike="noStrike" cap="none">
                <a:solidFill>
                  <a:srgbClr val="000000"/>
                </a:solidFill>
                <a:latin typeface="Calibri"/>
                <a:ea typeface="Calibri"/>
                <a:cs typeface="Calibri"/>
                <a:sym typeface="Calibri"/>
              </a:rPr>
              <a:t>. A </a:t>
            </a:r>
            <a:r>
              <a:rPr lang="en-US" sz="2600" b="1" i="0" u="none" strike="noStrike" cap="none">
                <a:solidFill>
                  <a:srgbClr val="000000"/>
                </a:solidFill>
                <a:latin typeface="Calibri"/>
                <a:ea typeface="Calibri"/>
                <a:cs typeface="Calibri"/>
                <a:sym typeface="Calibri"/>
              </a:rPr>
              <a:t>clade</a:t>
            </a:r>
            <a:r>
              <a:rPr lang="en-US" sz="2600" b="0" i="0" u="none" strike="noStrike" cap="none">
                <a:solidFill>
                  <a:srgbClr val="000000"/>
                </a:solidFill>
                <a:latin typeface="Calibri"/>
                <a:ea typeface="Calibri"/>
                <a:cs typeface="Calibri"/>
                <a:sym typeface="Calibri"/>
              </a:rPr>
              <a:t> is a group of organisms that includes an ancestor species and all of its descendants. A diagram showing evolutionary relationships within one or more clades is called a </a:t>
            </a:r>
            <a:r>
              <a:rPr lang="en-US" sz="2600" b="1" i="0" u="none" strike="noStrike" cap="none">
                <a:solidFill>
                  <a:srgbClr val="000000"/>
                </a:solidFill>
                <a:latin typeface="Calibri"/>
                <a:ea typeface="Calibri"/>
                <a:cs typeface="Calibri"/>
                <a:sym typeface="Calibri"/>
              </a:rPr>
              <a:t>cladogram</a:t>
            </a:r>
            <a:r>
              <a:rPr lang="en-US" sz="2600" b="0" i="0" u="none" strike="noStrike" cap="none">
                <a:solidFill>
                  <a:srgbClr val="000000"/>
                </a:solidFill>
                <a:latin typeface="Calibri"/>
                <a:ea typeface="Calibri"/>
                <a:cs typeface="Calibri"/>
                <a:sym typeface="Calibri"/>
              </a:rPr>
              <a:t>. A clade is a relative concept. How you define a clade depends on which species you are interested in classifying. Small clades can includes as few as two species and their common ancestor. The larger clades can include many more species and their common ancestors.</a:t>
            </a:r>
            <a:endParaRPr sz="2600" b="0" i="0" u="none" strike="noStrike" cap="non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 </a:t>
            </a:r>
            <a:endParaRPr sz="2600" b="0" i="0" u="none" strike="noStrike" cap="none">
              <a:latin typeface="Arial"/>
              <a:ea typeface="Arial"/>
              <a:cs typeface="Arial"/>
              <a:sym typeface="Arial"/>
            </a:endParaRPr>
          </a:p>
        </p:txBody>
      </p:sp>
      <p:sp>
        <p:nvSpPr>
          <p:cNvPr id="369" name="Google Shape;369;p80"/>
          <p:cNvSpPr/>
          <p:nvPr/>
        </p:nvSpPr>
        <p:spPr>
          <a:xfrm>
            <a:off x="6095880" y="6488640"/>
            <a:ext cx="5898600" cy="36612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https://opencurriculum.org/5365/phylogenetic-classification/</a:t>
            </a:r>
            <a:endParaRPr sz="1800" b="0" i="0" u="none" strike="noStrike" cap="non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3"/>
        <p:cNvGrpSpPr/>
        <p:nvPr/>
      </p:nvGrpSpPr>
      <p:grpSpPr>
        <a:xfrm>
          <a:off x="0" y="0"/>
          <a:ext cx="0" cy="0"/>
          <a:chOff x="0" y="0"/>
          <a:chExt cx="0" cy="0"/>
        </a:xfrm>
      </p:grpSpPr>
      <p:sp>
        <p:nvSpPr>
          <p:cNvPr id="374" name="Google Shape;374;p81"/>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a:latin typeface="Arial"/>
              <a:ea typeface="Arial"/>
              <a:cs typeface="Arial"/>
              <a:sym typeface="Arial"/>
            </a:endParaRPr>
          </a:p>
        </p:txBody>
      </p:sp>
      <p:sp>
        <p:nvSpPr>
          <p:cNvPr id="375" name="Google Shape;375;p81"/>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pic>
        <p:nvPicPr>
          <p:cNvPr id="376" name="Google Shape;376;p81"/>
          <p:cNvPicPr preferRelativeResize="0"/>
          <p:nvPr/>
        </p:nvPicPr>
        <p:blipFill rotWithShape="1">
          <a:blip r:embed="rId3">
            <a:alphaModFix/>
          </a:blip>
          <a:srcRect l="11009" t="35212" r="37126" b="15339"/>
          <a:stretch/>
        </p:blipFill>
        <p:spPr>
          <a:xfrm>
            <a:off x="2088000" y="1947240"/>
            <a:ext cx="6755760" cy="362088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0"/>
        <p:cNvGrpSpPr/>
        <p:nvPr/>
      </p:nvGrpSpPr>
      <p:grpSpPr>
        <a:xfrm>
          <a:off x="0" y="0"/>
          <a:ext cx="0" cy="0"/>
          <a:chOff x="0" y="0"/>
          <a:chExt cx="0" cy="0"/>
        </a:xfrm>
      </p:grpSpPr>
      <p:sp>
        <p:nvSpPr>
          <p:cNvPr id="381" name="Google Shape;381;p82"/>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strike="noStrike">
                <a:solidFill>
                  <a:srgbClr val="000000"/>
                </a:solidFill>
                <a:latin typeface="Calibri"/>
                <a:ea typeface="Calibri"/>
                <a:cs typeface="Calibri"/>
                <a:sym typeface="Calibri"/>
              </a:rPr>
              <a:t>Generating Cladograms</a:t>
            </a:r>
            <a:endParaRPr sz="4400" b="0" strike="noStrike">
              <a:latin typeface="Arial"/>
              <a:ea typeface="Arial"/>
              <a:cs typeface="Arial"/>
              <a:sym typeface="Arial"/>
            </a:endParaRPr>
          </a:p>
        </p:txBody>
      </p:sp>
      <p:sp>
        <p:nvSpPr>
          <p:cNvPr id="382" name="Google Shape;382;p82"/>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514440" marR="0" lvl="0" indent="-514440" algn="l" rtl="0">
              <a:lnSpc>
                <a:spcPct val="80000"/>
              </a:lnSpc>
              <a:spcBef>
                <a:spcPts val="0"/>
              </a:spcBef>
              <a:spcAft>
                <a:spcPts val="0"/>
              </a:spcAft>
              <a:buClr>
                <a:srgbClr val="000000"/>
              </a:buClr>
              <a:buSzPts val="2800"/>
              <a:buFont typeface="Noto Sans Symbols"/>
              <a:buAutoNum type="arabicPeriod"/>
            </a:pPr>
            <a:r>
              <a:rPr lang="en-US" sz="2800" b="0" strike="noStrike" dirty="0">
                <a:solidFill>
                  <a:srgbClr val="000000"/>
                </a:solidFill>
                <a:latin typeface="Calibri"/>
                <a:ea typeface="Calibri"/>
                <a:cs typeface="Calibri"/>
                <a:sym typeface="Calibri"/>
              </a:rPr>
              <a:t>Choose the traits- Physical or genetic</a:t>
            </a:r>
            <a:endParaRPr sz="2800" b="0" strike="noStrike" dirty="0">
              <a:latin typeface="Arial"/>
              <a:ea typeface="Arial"/>
              <a:cs typeface="Arial"/>
              <a:sym typeface="Arial"/>
            </a:endParaRPr>
          </a:p>
          <a:p>
            <a:pPr marL="514440" marR="0" lvl="0" indent="-514440" algn="l" rtl="0">
              <a:lnSpc>
                <a:spcPct val="80000"/>
              </a:lnSpc>
              <a:spcBef>
                <a:spcPts val="1001"/>
              </a:spcBef>
              <a:spcAft>
                <a:spcPts val="0"/>
              </a:spcAft>
              <a:buClr>
                <a:srgbClr val="000000"/>
              </a:buClr>
              <a:buSzPts val="2800"/>
              <a:buFont typeface="Noto Sans Symbols"/>
              <a:buAutoNum type="arabicPeriod"/>
            </a:pPr>
            <a:r>
              <a:rPr lang="en-US" sz="2800" b="0" strike="noStrike" dirty="0">
                <a:solidFill>
                  <a:srgbClr val="000000"/>
                </a:solidFill>
                <a:latin typeface="Calibri"/>
                <a:ea typeface="Calibri"/>
                <a:cs typeface="Calibri"/>
                <a:sym typeface="Calibri"/>
              </a:rPr>
              <a:t>Which traits are inherited from which parents and group them?- Ancestral traits</a:t>
            </a:r>
            <a:endParaRPr sz="2800" b="0" strike="noStrike" dirty="0">
              <a:latin typeface="Arial"/>
              <a:ea typeface="Arial"/>
              <a:cs typeface="Arial"/>
              <a:sym typeface="Arial"/>
            </a:endParaRPr>
          </a:p>
          <a:p>
            <a:pPr marL="971640" marR="0" lvl="1" indent="-514440" algn="l" rtl="0">
              <a:lnSpc>
                <a:spcPct val="80000"/>
              </a:lnSpc>
              <a:spcBef>
                <a:spcPts val="499"/>
              </a:spcBef>
              <a:spcAft>
                <a:spcPts val="0"/>
              </a:spcAft>
              <a:buClr>
                <a:srgbClr val="000000"/>
              </a:buClr>
              <a:buSzPts val="2400"/>
              <a:buFont typeface="Noto Sans Symbols"/>
              <a:buAutoNum type="arabicPeriod"/>
            </a:pPr>
            <a:r>
              <a:rPr lang="en-US" sz="2400" b="0" i="0" u="none" strike="noStrike" cap="none" dirty="0">
                <a:solidFill>
                  <a:srgbClr val="000000"/>
                </a:solidFill>
                <a:latin typeface="Calibri"/>
                <a:ea typeface="Calibri"/>
                <a:cs typeface="Calibri"/>
                <a:sym typeface="Calibri"/>
              </a:rPr>
              <a:t>Also identify which traits evolved only after branching from the parents.- Derived traits</a:t>
            </a:r>
            <a:endParaRPr sz="2400" b="0" i="0" u="none" strike="noStrike" cap="none" dirty="0">
              <a:latin typeface="Arial"/>
              <a:ea typeface="Arial"/>
              <a:cs typeface="Arial"/>
              <a:sym typeface="Arial"/>
            </a:endParaRPr>
          </a:p>
          <a:p>
            <a:pPr marL="514440" marR="0" lvl="0" indent="-514440" algn="l" rtl="0">
              <a:lnSpc>
                <a:spcPct val="80000"/>
              </a:lnSpc>
              <a:spcBef>
                <a:spcPts val="1001"/>
              </a:spcBef>
              <a:spcAft>
                <a:spcPts val="0"/>
              </a:spcAft>
              <a:buClr>
                <a:srgbClr val="000000"/>
              </a:buClr>
              <a:buSzPts val="2800"/>
              <a:buFont typeface="Noto Sans Symbols"/>
              <a:buAutoNum type="arabicPeriod"/>
            </a:pPr>
            <a:r>
              <a:rPr lang="en-US" sz="2800" b="0" strike="noStrike" dirty="0">
                <a:solidFill>
                  <a:srgbClr val="000000"/>
                </a:solidFill>
                <a:latin typeface="Calibri"/>
                <a:ea typeface="Calibri"/>
                <a:cs typeface="Calibri"/>
                <a:sym typeface="Calibri"/>
              </a:rPr>
              <a:t> </a:t>
            </a:r>
            <a:endParaRPr sz="2800" b="0" strike="noStrike" dirty="0">
              <a:latin typeface="Arial"/>
              <a:ea typeface="Arial"/>
              <a:cs typeface="Arial"/>
              <a:sym typeface="Arial"/>
            </a:endParaRPr>
          </a:p>
          <a:p>
            <a:pPr marL="457200" marR="0" lvl="1" indent="0" algn="l" rtl="0">
              <a:lnSpc>
                <a:spcPct val="80000"/>
              </a:lnSpc>
              <a:spcBef>
                <a:spcPts val="499"/>
              </a:spcBef>
              <a:spcAft>
                <a:spcPts val="0"/>
              </a:spcAft>
              <a:buNone/>
            </a:pPr>
            <a:r>
              <a:rPr lang="en-US" sz="2400" b="0" i="0" u="none" strike="noStrike" cap="none" dirty="0" err="1">
                <a:solidFill>
                  <a:srgbClr val="000000"/>
                </a:solidFill>
                <a:latin typeface="Calibri"/>
                <a:ea typeface="Calibri"/>
                <a:cs typeface="Calibri"/>
                <a:sym typeface="Calibri"/>
              </a:rPr>
              <a:t>Eg</a:t>
            </a:r>
            <a:r>
              <a:rPr lang="en-US" sz="2400" b="0" i="0" u="none" strike="noStrike" cap="none" dirty="0">
                <a:solidFill>
                  <a:srgbClr val="000000"/>
                </a:solidFill>
                <a:latin typeface="Calibri"/>
                <a:ea typeface="Calibri"/>
                <a:cs typeface="Calibri"/>
                <a:sym typeface="Calibri"/>
              </a:rPr>
              <a:t>. A derived trait in birds is feathers. An ancestral trait will be presence of eyes</a:t>
            </a:r>
            <a:endParaRPr sz="2400" b="0" i="0" u="none" strike="noStrike" cap="none" dirty="0">
              <a:latin typeface="Arial"/>
              <a:ea typeface="Arial"/>
              <a:cs typeface="Arial"/>
              <a:sym typeface="Arial"/>
            </a:endParaRPr>
          </a:p>
          <a:p>
            <a:pPr marL="457200" marR="0" lvl="1" indent="0" algn="l" rtl="0">
              <a:lnSpc>
                <a:spcPct val="80000"/>
              </a:lnSpc>
              <a:spcBef>
                <a:spcPts val="499"/>
              </a:spcBef>
              <a:spcAft>
                <a:spcPts val="0"/>
              </a:spcAft>
              <a:buNone/>
            </a:pPr>
            <a:r>
              <a:rPr lang="en-US" sz="2400" b="0" i="0" u="none" strike="noStrike" cap="none" dirty="0">
                <a:solidFill>
                  <a:srgbClr val="000000"/>
                </a:solidFill>
                <a:latin typeface="Calibri"/>
                <a:ea typeface="Calibri"/>
                <a:cs typeface="Calibri"/>
                <a:sym typeface="Calibri"/>
              </a:rPr>
              <a:t>Note! </a:t>
            </a:r>
            <a:r>
              <a:rPr lang="en-US" sz="2400" b="1" i="0" u="none" strike="noStrike" cap="none" dirty="0">
                <a:solidFill>
                  <a:srgbClr val="000000"/>
                </a:solidFill>
                <a:latin typeface="Calibri"/>
                <a:ea typeface="Calibri"/>
                <a:cs typeface="Calibri"/>
                <a:sym typeface="Calibri"/>
              </a:rPr>
              <a:t>A derived trait is not necessarily an entirely new trait. More often it is a modified form of an ancestral trait. For example, birds evolved feathers from the scales that were already present in their reptile ancestor. Similarly, mammals evolved fur from the scales of their reptile ancestor.</a:t>
            </a:r>
            <a:endParaRPr sz="2400" b="0" i="0" u="none" strike="noStrike" cap="none" dirty="0">
              <a:latin typeface="Arial"/>
              <a:ea typeface="Arial"/>
              <a:cs typeface="Arial"/>
              <a:sym typeface="Arial"/>
            </a:endParaRPr>
          </a:p>
          <a:p>
            <a:pPr marL="971640" marR="0" lvl="1" indent="-514440" algn="l" rtl="0">
              <a:lnSpc>
                <a:spcPct val="80000"/>
              </a:lnSpc>
              <a:spcBef>
                <a:spcPts val="499"/>
              </a:spcBef>
              <a:spcAft>
                <a:spcPts val="0"/>
              </a:spcAft>
              <a:buClr>
                <a:srgbClr val="000000"/>
              </a:buClr>
              <a:buSzPts val="2400"/>
              <a:buFont typeface="Noto Sans Symbols"/>
              <a:buAutoNum type="arabicPeriod"/>
            </a:pPr>
            <a:r>
              <a:rPr lang="en-US" sz="2400" b="0" i="0" u="none" strike="noStrike" cap="none" dirty="0">
                <a:solidFill>
                  <a:srgbClr val="000000"/>
                </a:solidFill>
                <a:latin typeface="Calibri"/>
                <a:ea typeface="Calibri"/>
                <a:cs typeface="Calibri"/>
                <a:sym typeface="Calibri"/>
              </a:rPr>
              <a:t> </a:t>
            </a:r>
            <a:endParaRPr sz="2400" b="0" i="0" u="none" strike="noStrike" cap="none" dirty="0">
              <a:latin typeface="Arial"/>
              <a:ea typeface="Arial"/>
              <a:cs typeface="Arial"/>
              <a:sym typeface="Arial"/>
            </a:endParaRPr>
          </a:p>
          <a:p>
            <a:pPr marL="514440" marR="0" lvl="0" indent="-514440" algn="l" rtl="0">
              <a:lnSpc>
                <a:spcPct val="80000"/>
              </a:lnSpc>
              <a:spcBef>
                <a:spcPts val="1001"/>
              </a:spcBef>
              <a:spcAft>
                <a:spcPts val="0"/>
              </a:spcAft>
              <a:buClr>
                <a:srgbClr val="000000"/>
              </a:buClr>
              <a:buSzPts val="2800"/>
              <a:buFont typeface="Noto Sans Symbols"/>
              <a:buAutoNum type="arabicPeriod" startAt="4"/>
            </a:pPr>
            <a:r>
              <a:rPr lang="en-US" sz="2800" b="0" strike="noStrike" dirty="0">
                <a:solidFill>
                  <a:srgbClr val="000000"/>
                </a:solidFill>
                <a:latin typeface="Calibri"/>
                <a:ea typeface="Calibri"/>
                <a:cs typeface="Calibri"/>
                <a:sym typeface="Calibri"/>
              </a:rPr>
              <a:t> </a:t>
            </a:r>
            <a:endParaRPr sz="2800" b="0" strike="noStrike" dirty="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6"/>
        <p:cNvGrpSpPr/>
        <p:nvPr/>
      </p:nvGrpSpPr>
      <p:grpSpPr>
        <a:xfrm>
          <a:off x="0" y="0"/>
          <a:ext cx="0" cy="0"/>
          <a:chOff x="0" y="0"/>
          <a:chExt cx="0" cy="0"/>
        </a:xfrm>
      </p:grpSpPr>
      <p:sp>
        <p:nvSpPr>
          <p:cNvPr id="387" name="Google Shape;387;p83"/>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strike="noStrike">
                <a:solidFill>
                  <a:srgbClr val="000000"/>
                </a:solidFill>
                <a:latin typeface="Calibri"/>
                <a:ea typeface="Calibri"/>
                <a:cs typeface="Calibri"/>
                <a:sym typeface="Calibri"/>
              </a:rPr>
              <a:t>More cladograms are possible!</a:t>
            </a:r>
            <a:endParaRPr sz="4400" b="0" strike="noStrike">
              <a:latin typeface="Arial"/>
              <a:ea typeface="Arial"/>
              <a:cs typeface="Arial"/>
              <a:sym typeface="Arial"/>
            </a:endParaRPr>
          </a:p>
        </p:txBody>
      </p:sp>
      <p:sp>
        <p:nvSpPr>
          <p:cNvPr id="388" name="Google Shape;388;p83"/>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Hypothetically 6 out of more than 100 possible are represented below for a 5 member species</a:t>
            </a:r>
            <a:endParaRPr sz="28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 </a:t>
            </a:r>
            <a:endParaRPr sz="2800" b="0" strike="noStrike" dirty="0">
              <a:latin typeface="Arial"/>
              <a:ea typeface="Arial"/>
              <a:cs typeface="Arial"/>
              <a:sym typeface="Arial"/>
            </a:endParaRPr>
          </a:p>
        </p:txBody>
      </p:sp>
      <p:pic>
        <p:nvPicPr>
          <p:cNvPr id="389" name="Google Shape;389;p83"/>
          <p:cNvPicPr preferRelativeResize="0"/>
          <p:nvPr/>
        </p:nvPicPr>
        <p:blipFill rotWithShape="1">
          <a:blip r:embed="rId3">
            <a:alphaModFix/>
          </a:blip>
          <a:srcRect l="12689" t="22849" r="38432" b="10781"/>
          <a:stretch/>
        </p:blipFill>
        <p:spPr>
          <a:xfrm>
            <a:off x="838080" y="2797920"/>
            <a:ext cx="5059800" cy="3862440"/>
          </a:xfrm>
          <a:prstGeom prst="rect">
            <a:avLst/>
          </a:prstGeom>
          <a:noFill/>
          <a:ln>
            <a:noFill/>
          </a:ln>
        </p:spPr>
      </p:pic>
      <p:pic>
        <p:nvPicPr>
          <p:cNvPr id="390" name="Google Shape;390;p83"/>
          <p:cNvPicPr preferRelativeResize="0"/>
          <p:nvPr/>
        </p:nvPicPr>
        <p:blipFill rotWithShape="1">
          <a:blip r:embed="rId4">
            <a:alphaModFix/>
          </a:blip>
          <a:srcRect l="6566" t="18150" r="37324" b="8533"/>
          <a:stretch/>
        </p:blipFill>
        <p:spPr>
          <a:xfrm>
            <a:off x="6455520" y="2707560"/>
            <a:ext cx="4722120" cy="34693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4"/>
        <p:cNvGrpSpPr/>
        <p:nvPr/>
      </p:nvGrpSpPr>
      <p:grpSpPr>
        <a:xfrm>
          <a:off x="0" y="0"/>
          <a:ext cx="0" cy="0"/>
          <a:chOff x="0" y="0"/>
          <a:chExt cx="0" cy="0"/>
        </a:xfrm>
      </p:grpSpPr>
      <p:sp>
        <p:nvSpPr>
          <p:cNvPr id="395" name="Google Shape;395;p84"/>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strike="noStrike">
              <a:latin typeface="Arial"/>
              <a:ea typeface="Arial"/>
              <a:cs typeface="Arial"/>
              <a:sym typeface="Arial"/>
            </a:endParaRPr>
          </a:p>
        </p:txBody>
      </p:sp>
      <p:sp>
        <p:nvSpPr>
          <p:cNvPr id="396" name="Google Shape;396;p84"/>
          <p:cNvSpPr txBox="1"/>
          <p:nvPr/>
        </p:nvSpPr>
        <p:spPr>
          <a:xfrm>
            <a:off x="838080" y="1825560"/>
            <a:ext cx="460728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rgbClr val="000000"/>
              </a:buClr>
              <a:buSzPts val="2800"/>
              <a:buFont typeface="Arial"/>
              <a:buChar char="•"/>
            </a:pPr>
            <a:r>
              <a:rPr lang="en-US" sz="2800" b="1" strike="noStrike">
                <a:solidFill>
                  <a:srgbClr val="000000"/>
                </a:solidFill>
                <a:latin typeface="Calibri"/>
                <a:ea typeface="Calibri"/>
                <a:cs typeface="Calibri"/>
                <a:sym typeface="Calibri"/>
              </a:rPr>
              <a:t>Lack of knowledge</a:t>
            </a:r>
            <a:r>
              <a:rPr lang="en-US" sz="1800"/>
              <a:t/>
            </a:r>
            <a:br>
              <a:rPr lang="en-US" sz="1800"/>
            </a:br>
            <a:r>
              <a:rPr lang="en-US" sz="2800" b="0" strike="noStrike">
                <a:solidFill>
                  <a:srgbClr val="000000"/>
                </a:solidFill>
                <a:latin typeface="Calibri"/>
                <a:ea typeface="Calibri"/>
                <a:cs typeface="Calibri"/>
                <a:sym typeface="Calibri"/>
              </a:rPr>
              <a:t>Usually, a polytomy means that we don't have enough data to figure out how those lineages are related. By not resolving that node, the scientists who produced the phylogeny are telling you not to draw any conclusions — and also to stay tuned: often gathering more data can resolve a polytomy. </a:t>
            </a:r>
            <a:endParaRPr sz="2800" b="0" strike="noStrike">
              <a:latin typeface="Arial"/>
              <a:ea typeface="Arial"/>
              <a:cs typeface="Arial"/>
              <a:sym typeface="Arial"/>
            </a:endParaRPr>
          </a:p>
        </p:txBody>
      </p:sp>
      <p:pic>
        <p:nvPicPr>
          <p:cNvPr id="397" name="Google Shape;397;p84"/>
          <p:cNvPicPr preferRelativeResize="0"/>
          <p:nvPr/>
        </p:nvPicPr>
        <p:blipFill rotWithShape="1">
          <a:blip r:embed="rId3">
            <a:alphaModFix/>
          </a:blip>
          <a:srcRect l="6566" t="18150" r="37324" b="8533"/>
          <a:stretch/>
        </p:blipFill>
        <p:spPr>
          <a:xfrm>
            <a:off x="6223320" y="2161800"/>
            <a:ext cx="4722120" cy="34693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4"/>
        <p:cNvGrpSpPr/>
        <p:nvPr/>
      </p:nvGrpSpPr>
      <p:grpSpPr>
        <a:xfrm>
          <a:off x="0" y="0"/>
          <a:ext cx="0" cy="0"/>
          <a:chOff x="0" y="0"/>
          <a:chExt cx="0" cy="0"/>
        </a:xfrm>
      </p:grpSpPr>
      <p:sp>
        <p:nvSpPr>
          <p:cNvPr id="285" name="Google Shape;285;p67"/>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Previous lecture…</a:t>
            </a:r>
            <a:endParaRPr sz="4400" b="0" i="0" u="none" strike="noStrike" cap="none">
              <a:latin typeface="Arial"/>
              <a:ea typeface="Arial"/>
              <a:cs typeface="Arial"/>
              <a:sym typeface="Arial"/>
            </a:endParaRPr>
          </a:p>
        </p:txBody>
      </p:sp>
      <p:sp>
        <p:nvSpPr>
          <p:cNvPr id="286" name="Google Shape;286;p67"/>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We did Needleman-Wunsch algorithm to perform global sequence alignment.</a:t>
            </a:r>
            <a:endParaRPr sz="2800" b="0" i="0" u="none" strike="noStrike" cap="non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none" strike="noStrike" cap="none">
                <a:solidFill>
                  <a:srgbClr val="000000"/>
                </a:solidFill>
                <a:latin typeface="Calibri"/>
                <a:ea typeface="Calibri"/>
                <a:cs typeface="Calibri"/>
                <a:sym typeface="Calibri"/>
              </a:rPr>
              <a:t> </a:t>
            </a:r>
            <a:endParaRPr sz="2800" b="0" i="0" u="none" strike="noStrike" cap="non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1"/>
        <p:cNvGrpSpPr/>
        <p:nvPr/>
      </p:nvGrpSpPr>
      <p:grpSpPr>
        <a:xfrm>
          <a:off x="0" y="0"/>
          <a:ext cx="0" cy="0"/>
          <a:chOff x="0" y="0"/>
          <a:chExt cx="0" cy="0"/>
        </a:xfrm>
      </p:grpSpPr>
      <p:sp>
        <p:nvSpPr>
          <p:cNvPr id="402" name="Google Shape;402;p85"/>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strike="noStrike">
                <a:solidFill>
                  <a:srgbClr val="000000"/>
                </a:solidFill>
                <a:latin typeface="Calibri"/>
                <a:ea typeface="Calibri"/>
                <a:cs typeface="Calibri"/>
                <a:sym typeface="Calibri"/>
              </a:rPr>
              <a:t>Linnaean[traditional] vs Phylogenetic classification</a:t>
            </a:r>
            <a:endParaRPr sz="4400" b="0" strike="noStrike">
              <a:latin typeface="Arial"/>
              <a:ea typeface="Arial"/>
              <a:cs typeface="Arial"/>
              <a:sym typeface="Arial"/>
            </a:endParaRPr>
          </a:p>
        </p:txBody>
      </p:sp>
      <p:pic>
        <p:nvPicPr>
          <p:cNvPr id="403" name="Google Shape;403;p85"/>
          <p:cNvPicPr preferRelativeResize="0"/>
          <p:nvPr/>
        </p:nvPicPr>
        <p:blipFill rotWithShape="1">
          <a:blip r:embed="rId3">
            <a:alphaModFix/>
          </a:blip>
          <a:srcRect l="11440" t="33282" r="31603" b="11200"/>
          <a:stretch/>
        </p:blipFill>
        <p:spPr>
          <a:xfrm>
            <a:off x="6065280" y="2237040"/>
            <a:ext cx="6126840" cy="3357360"/>
          </a:xfrm>
          <a:prstGeom prst="rect">
            <a:avLst/>
          </a:prstGeom>
          <a:noFill/>
          <a:ln>
            <a:noFill/>
          </a:ln>
        </p:spPr>
      </p:pic>
      <p:pic>
        <p:nvPicPr>
          <p:cNvPr id="404" name="Google Shape;404;p85"/>
          <p:cNvPicPr preferRelativeResize="0"/>
          <p:nvPr/>
        </p:nvPicPr>
        <p:blipFill rotWithShape="1">
          <a:blip r:embed="rId4">
            <a:alphaModFix/>
          </a:blip>
          <a:srcRect l="11568" t="28617" r="37126" b="10325"/>
          <a:stretch/>
        </p:blipFill>
        <p:spPr>
          <a:xfrm>
            <a:off x="142200" y="2237040"/>
            <a:ext cx="5732640" cy="3835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8"/>
        <p:cNvGrpSpPr/>
        <p:nvPr/>
      </p:nvGrpSpPr>
      <p:grpSpPr>
        <a:xfrm>
          <a:off x="0" y="0"/>
          <a:ext cx="0" cy="0"/>
          <a:chOff x="0" y="0"/>
          <a:chExt cx="0" cy="0"/>
        </a:xfrm>
      </p:grpSpPr>
      <p:sp>
        <p:nvSpPr>
          <p:cNvPr id="409" name="Google Shape;409;p86"/>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strike="noStrike">
                <a:solidFill>
                  <a:srgbClr val="000000"/>
                </a:solidFill>
                <a:latin typeface="Calibri"/>
                <a:ea typeface="Calibri"/>
                <a:cs typeface="Calibri"/>
                <a:sym typeface="Calibri"/>
              </a:rPr>
              <a:t>Reconstructing tress</a:t>
            </a:r>
            <a:endParaRPr sz="4400" b="0" strike="noStrike">
              <a:latin typeface="Arial"/>
              <a:ea typeface="Arial"/>
              <a:cs typeface="Arial"/>
              <a:sym typeface="Arial"/>
            </a:endParaRPr>
          </a:p>
        </p:txBody>
      </p:sp>
      <p:sp>
        <p:nvSpPr>
          <p:cNvPr id="410" name="Google Shape;410;p86"/>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Refer to this example on this website</a:t>
            </a:r>
            <a:endParaRPr sz="28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u="sng" strike="noStrike" dirty="0">
                <a:solidFill>
                  <a:schemeClr val="hlink"/>
                </a:solidFill>
                <a:latin typeface="Calibri"/>
                <a:ea typeface="Calibri"/>
                <a:cs typeface="Calibri"/>
                <a:sym typeface="Calibri"/>
                <a:hlinkClick r:id="rId3"/>
              </a:rPr>
              <a:t>https://evolution.berkeley.edu/evolibrary/article/0_0_0/phylogenetics_07</a:t>
            </a:r>
            <a:endParaRPr sz="28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 </a:t>
            </a:r>
            <a:endParaRPr sz="2800" b="0" strike="noStrike" dirty="0">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4"/>
        <p:cNvGrpSpPr/>
        <p:nvPr/>
      </p:nvGrpSpPr>
      <p:grpSpPr>
        <a:xfrm>
          <a:off x="0" y="0"/>
          <a:ext cx="0" cy="0"/>
          <a:chOff x="0" y="0"/>
          <a:chExt cx="0" cy="0"/>
        </a:xfrm>
      </p:grpSpPr>
      <p:sp>
        <p:nvSpPr>
          <p:cNvPr id="415" name="Google Shape;415;p87"/>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strike="noStrike">
              <a:latin typeface="Arial"/>
              <a:ea typeface="Arial"/>
              <a:cs typeface="Arial"/>
              <a:sym typeface="Arial"/>
            </a:endParaRPr>
          </a:p>
        </p:txBody>
      </p:sp>
      <p:sp>
        <p:nvSpPr>
          <p:cNvPr id="416" name="Google Shape;416;p87"/>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rgbClr val="000000"/>
              </a:buClr>
              <a:buSzPts val="2200"/>
              <a:buFont typeface="Arial"/>
              <a:buChar char="•"/>
            </a:pPr>
            <a:r>
              <a:rPr lang="en-US" sz="2200" b="1" strike="noStrike">
                <a:solidFill>
                  <a:srgbClr val="000000"/>
                </a:solidFill>
                <a:latin typeface="Calibri"/>
                <a:ea typeface="Calibri"/>
                <a:cs typeface="Calibri"/>
                <a:sym typeface="Calibri"/>
              </a:rPr>
              <a:t>Phylogenetic Classification</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Treats all levels of a cladogram as equivalent.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Places no limit on the number of levels in a ladogram.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Primary goal is to show the process of evolution.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It is limited to organisms that are related by ancestry.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Does not include a method for naming species.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1" strike="noStrike">
                <a:solidFill>
                  <a:srgbClr val="000000"/>
                </a:solidFill>
                <a:latin typeface="Calibri"/>
                <a:ea typeface="Calibri"/>
                <a:cs typeface="Calibri"/>
                <a:sym typeface="Calibri"/>
              </a:rPr>
              <a:t>Linnaean Classification</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Treats each taxa uniquely and has a special name or each (e.g., genus, species).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Has fixed numbers and types of taxa.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Primary goal is to group species based on similarities in physical traits.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Can include any organisms without regard to ancestry.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Has a method for giving unique names to species. </a:t>
            </a:r>
            <a:endParaRPr sz="2200" b="0" strike="noStrik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200"/>
              <a:buFont typeface="Arial"/>
              <a:buChar char="•"/>
            </a:pPr>
            <a:r>
              <a:rPr lang="en-US" sz="2200" b="0" strike="noStrike">
                <a:solidFill>
                  <a:srgbClr val="000000"/>
                </a:solidFill>
                <a:latin typeface="Calibri"/>
                <a:ea typeface="Calibri"/>
                <a:cs typeface="Calibri"/>
                <a:sym typeface="Calibri"/>
              </a:rPr>
              <a:t> </a:t>
            </a:r>
            <a:endParaRPr sz="2200" b="0" strike="noStrike">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0"/>
        <p:cNvGrpSpPr/>
        <p:nvPr/>
      </p:nvGrpSpPr>
      <p:grpSpPr>
        <a:xfrm>
          <a:off x="0" y="0"/>
          <a:ext cx="0" cy="0"/>
          <a:chOff x="0" y="0"/>
          <a:chExt cx="0" cy="0"/>
        </a:xfrm>
      </p:grpSpPr>
      <p:sp>
        <p:nvSpPr>
          <p:cNvPr id="421" name="Google Shape;421;p88"/>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strike="noStrike">
                <a:solidFill>
                  <a:srgbClr val="000000"/>
                </a:solidFill>
                <a:latin typeface="Calibri"/>
                <a:ea typeface="Calibri"/>
                <a:cs typeface="Calibri"/>
                <a:sym typeface="Calibri"/>
              </a:rPr>
              <a:t>Choosing the right traits</a:t>
            </a:r>
            <a:endParaRPr sz="4400" b="0" strike="noStrike">
              <a:latin typeface="Arial"/>
              <a:ea typeface="Arial"/>
              <a:cs typeface="Arial"/>
              <a:sym typeface="Arial"/>
            </a:endParaRPr>
          </a:p>
        </p:txBody>
      </p:sp>
      <p:sp>
        <p:nvSpPr>
          <p:cNvPr id="422" name="Google Shape;422;p88"/>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Traditionally, evidence for evolutionary relationships included similarities in physical traits of form or function. For example, in Linnaean taxonomy, </a:t>
            </a:r>
            <a:r>
              <a:rPr lang="en-US" sz="2800" b="0" strike="noStrike" dirty="0" err="1">
                <a:solidFill>
                  <a:srgbClr val="000000"/>
                </a:solidFill>
                <a:latin typeface="Calibri"/>
                <a:ea typeface="Calibri"/>
                <a:cs typeface="Calibri"/>
                <a:sym typeface="Calibri"/>
              </a:rPr>
              <a:t>homeothermy</a:t>
            </a:r>
            <a:r>
              <a:rPr lang="en-US" sz="2800" b="0" strike="noStrike" dirty="0">
                <a:solidFill>
                  <a:srgbClr val="000000"/>
                </a:solidFill>
                <a:latin typeface="Calibri"/>
                <a:ea typeface="Calibri"/>
                <a:cs typeface="Calibri"/>
                <a:sym typeface="Calibri"/>
              </a:rPr>
              <a:t> (warm-bloodedness) is one of the traits used to separate both birds and mammals from other animals</a:t>
            </a:r>
            <a:endParaRPr sz="28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Convergent evolution. Using such traits misleading phylogenetic analysis</a:t>
            </a:r>
            <a:endParaRPr sz="2800" b="0" strike="noStrik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dirty="0">
                <a:solidFill>
                  <a:srgbClr val="000000"/>
                </a:solidFill>
                <a:latin typeface="Calibri"/>
                <a:ea typeface="Calibri"/>
                <a:cs typeface="Calibri"/>
                <a:sym typeface="Calibri"/>
              </a:rPr>
              <a:t>Similarities among nucleic acid base sequences provide some of the most direct evidence of evolutionary relationships. </a:t>
            </a:r>
            <a:endParaRPr sz="2800" b="0" strike="noStrike" dirty="0">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6"/>
        <p:cNvGrpSpPr/>
        <p:nvPr/>
      </p:nvGrpSpPr>
      <p:grpSpPr>
        <a:xfrm>
          <a:off x="0" y="0"/>
          <a:ext cx="0" cy="0"/>
          <a:chOff x="0" y="0"/>
          <a:chExt cx="0" cy="0"/>
        </a:xfrm>
      </p:grpSpPr>
      <p:pic>
        <p:nvPicPr>
          <p:cNvPr id="427" name="Google Shape;427;p89"/>
          <p:cNvPicPr preferRelativeResize="0"/>
          <p:nvPr/>
        </p:nvPicPr>
        <p:blipFill rotWithShape="1">
          <a:blip r:embed="rId3">
            <a:alphaModFix/>
          </a:blip>
          <a:srcRect l="25724" t="19518" r="9031" b="4891"/>
          <a:stretch/>
        </p:blipFill>
        <p:spPr>
          <a:xfrm>
            <a:off x="2129040" y="695880"/>
            <a:ext cx="8871120" cy="5778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1"/>
        <p:cNvGrpSpPr/>
        <p:nvPr/>
      </p:nvGrpSpPr>
      <p:grpSpPr>
        <a:xfrm>
          <a:off x="0" y="0"/>
          <a:ext cx="0" cy="0"/>
          <a:chOff x="0" y="0"/>
          <a:chExt cx="0" cy="0"/>
        </a:xfrm>
      </p:grpSpPr>
      <p:sp>
        <p:nvSpPr>
          <p:cNvPr id="432" name="Google Shape;432;p90"/>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1" strike="noStrike">
                <a:solidFill>
                  <a:srgbClr val="000000"/>
                </a:solidFill>
                <a:latin typeface="Calibri"/>
                <a:ea typeface="Calibri"/>
                <a:cs typeface="Calibri"/>
                <a:sym typeface="Calibri"/>
              </a:rPr>
              <a:t>Differences Between Convergent and Divergent Evolution</a:t>
            </a:r>
            <a:endParaRPr sz="4400" b="0" strike="noStrike">
              <a:latin typeface="Arial"/>
              <a:ea typeface="Arial"/>
              <a:cs typeface="Arial"/>
              <a:sym typeface="Arial"/>
            </a:endParaRPr>
          </a:p>
        </p:txBody>
      </p:sp>
      <p:sp>
        <p:nvSpPr>
          <p:cNvPr id="433" name="Google Shape;433;p90"/>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rgbClr val="000000"/>
              </a:buClr>
              <a:buSzPts val="2600"/>
              <a:buFont typeface="Arial"/>
              <a:buChar char="•"/>
            </a:pPr>
            <a:r>
              <a:rPr lang="en-US" sz="2600" b="0" strike="noStrike">
                <a:solidFill>
                  <a:srgbClr val="000000"/>
                </a:solidFill>
                <a:latin typeface="Calibri"/>
                <a:ea typeface="Calibri"/>
                <a:cs typeface="Calibri"/>
                <a:sym typeface="Calibri"/>
              </a:rPr>
              <a:t>Three main differences between convergent and divergent evolution are:</a:t>
            </a:r>
            <a:endParaRPr sz="2600" b="0" strike="noStrike">
              <a:latin typeface="Arial"/>
              <a:ea typeface="Arial"/>
              <a:cs typeface="Arial"/>
              <a:sym typeface="Arial"/>
            </a:endParaRPr>
          </a:p>
          <a:p>
            <a:pPr marL="228600" marR="0" lvl="0" indent="-228600" algn="l" rtl="0">
              <a:lnSpc>
                <a:spcPct val="80000"/>
              </a:lnSpc>
              <a:spcBef>
                <a:spcPts val="1001"/>
              </a:spcBef>
              <a:spcAft>
                <a:spcPts val="0"/>
              </a:spcAft>
              <a:buClr>
                <a:srgbClr val="000000"/>
              </a:buClr>
              <a:buSzPts val="2600"/>
              <a:buFont typeface="Arial"/>
              <a:buChar char="•"/>
            </a:pPr>
            <a:r>
              <a:rPr lang="en-US" sz="2600" b="0" strike="noStrike">
                <a:solidFill>
                  <a:srgbClr val="000000"/>
                </a:solidFill>
                <a:latin typeface="Calibri"/>
                <a:ea typeface="Calibri"/>
                <a:cs typeface="Calibri"/>
                <a:sym typeface="Calibri"/>
              </a:rPr>
              <a:t>Convergent evolution shows how species have evolved separately but have similar (analogous) structures. Divergent evolution demonstrates how species can have common (homologous) anatomical structures which have evolved for different purposes.</a:t>
            </a:r>
            <a:endParaRPr sz="2600" b="0" strike="noStrike">
              <a:latin typeface="Arial"/>
              <a:ea typeface="Arial"/>
              <a:cs typeface="Arial"/>
              <a:sym typeface="Arial"/>
            </a:endParaRPr>
          </a:p>
          <a:p>
            <a:pPr marL="228600" marR="0" lvl="0" indent="-228600" algn="l" rtl="0">
              <a:lnSpc>
                <a:spcPct val="80000"/>
              </a:lnSpc>
              <a:spcBef>
                <a:spcPts val="1001"/>
              </a:spcBef>
              <a:spcAft>
                <a:spcPts val="0"/>
              </a:spcAft>
              <a:buClr>
                <a:srgbClr val="000000"/>
              </a:buClr>
              <a:buSzPts val="2600"/>
              <a:buFont typeface="Arial"/>
              <a:buChar char="•"/>
            </a:pPr>
            <a:r>
              <a:rPr lang="en-US" sz="2600" b="0" strike="noStrike">
                <a:solidFill>
                  <a:srgbClr val="000000"/>
                </a:solidFill>
                <a:latin typeface="Calibri"/>
                <a:ea typeface="Calibri"/>
                <a:cs typeface="Calibri"/>
                <a:sym typeface="Calibri"/>
              </a:rPr>
              <a:t>Convergent evolution happens in organisms that are not closely related while divergent evolution is observed in organisms that are closely related.</a:t>
            </a:r>
            <a:endParaRPr sz="2600" b="0" strike="noStrike">
              <a:latin typeface="Arial"/>
              <a:ea typeface="Arial"/>
              <a:cs typeface="Arial"/>
              <a:sym typeface="Arial"/>
            </a:endParaRPr>
          </a:p>
          <a:p>
            <a:pPr marL="228600" marR="0" lvl="0" indent="-228600" algn="l" rtl="0">
              <a:lnSpc>
                <a:spcPct val="80000"/>
              </a:lnSpc>
              <a:spcBef>
                <a:spcPts val="1001"/>
              </a:spcBef>
              <a:spcAft>
                <a:spcPts val="0"/>
              </a:spcAft>
              <a:buClr>
                <a:srgbClr val="000000"/>
              </a:buClr>
              <a:buSzPts val="2600"/>
              <a:buFont typeface="Arial"/>
              <a:buChar char="•"/>
            </a:pPr>
            <a:r>
              <a:rPr lang="en-US" sz="2600" b="0" strike="noStrike">
                <a:solidFill>
                  <a:srgbClr val="000000"/>
                </a:solidFill>
                <a:latin typeface="Calibri"/>
                <a:ea typeface="Calibri"/>
                <a:cs typeface="Calibri"/>
                <a:sym typeface="Calibri"/>
              </a:rPr>
              <a:t>The relationship between the analogous structures in different species that evolved through convergent evolution can be less distinct compared to the homologous structures seen in divergent evolution which have the same basic structural plan.</a:t>
            </a:r>
            <a:endParaRPr sz="2600" b="0" strike="noStrike">
              <a:latin typeface="Arial"/>
              <a:ea typeface="Arial"/>
              <a:cs typeface="Arial"/>
              <a:sym typeface="Arial"/>
            </a:endParaRPr>
          </a:p>
        </p:txBody>
      </p:sp>
      <p:sp>
        <p:nvSpPr>
          <p:cNvPr id="434" name="Google Shape;434;p90"/>
          <p:cNvSpPr/>
          <p:nvPr/>
        </p:nvSpPr>
        <p:spPr>
          <a:xfrm>
            <a:off x="4235400" y="6176880"/>
            <a:ext cx="7956720" cy="36612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strike="noStrike">
                <a:solidFill>
                  <a:srgbClr val="000000"/>
                </a:solidFill>
                <a:latin typeface="Calibri"/>
                <a:ea typeface="Calibri"/>
                <a:cs typeface="Calibri"/>
                <a:sym typeface="Calibri"/>
              </a:rPr>
              <a:t>https://biologydictionary.net/difference-convergent-divergent-evolution/</a:t>
            </a:r>
            <a:endParaRPr sz="1800" b="0"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8"/>
        <p:cNvGrpSpPr/>
        <p:nvPr/>
      </p:nvGrpSpPr>
      <p:grpSpPr>
        <a:xfrm>
          <a:off x="0" y="0"/>
          <a:ext cx="0" cy="0"/>
          <a:chOff x="0" y="0"/>
          <a:chExt cx="0" cy="0"/>
        </a:xfrm>
      </p:grpSpPr>
      <p:sp>
        <p:nvSpPr>
          <p:cNvPr id="439" name="Google Shape;439;p91"/>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strike="noStrike">
              <a:latin typeface="Arial"/>
              <a:ea typeface="Arial"/>
              <a:cs typeface="Arial"/>
              <a:sym typeface="Arial"/>
            </a:endParaRPr>
          </a:p>
        </p:txBody>
      </p:sp>
      <p:pic>
        <p:nvPicPr>
          <p:cNvPr id="440" name="Google Shape;440;p91"/>
          <p:cNvPicPr preferRelativeResize="0"/>
          <p:nvPr/>
        </p:nvPicPr>
        <p:blipFill rotWithShape="1">
          <a:blip r:embed="rId3">
            <a:alphaModFix/>
          </a:blip>
          <a:srcRect l="24841" t="15753" r="4974" b="7086"/>
          <a:stretch/>
        </p:blipFill>
        <p:spPr>
          <a:xfrm>
            <a:off x="1271520" y="365040"/>
            <a:ext cx="10410840" cy="6435000"/>
          </a:xfrm>
          <a:prstGeom prst="rect">
            <a:avLst/>
          </a:prstGeom>
          <a:noFill/>
          <a:ln>
            <a:noFill/>
          </a:ln>
        </p:spPr>
      </p:pic>
      <p:sp>
        <p:nvSpPr>
          <p:cNvPr id="441" name="Google Shape;441;p91"/>
          <p:cNvSpPr/>
          <p:nvPr/>
        </p:nvSpPr>
        <p:spPr>
          <a:xfrm>
            <a:off x="1883520" y="6488640"/>
            <a:ext cx="11027520" cy="366120"/>
          </a:xfrm>
          <a:custGeom>
            <a:avLst/>
            <a:gdLst/>
            <a:ahLst/>
            <a:cxnLst/>
            <a:rect l="l" t="t" r="r" b="b"/>
            <a:pathLst>
              <a:path w="21600" h="21600" extrusionOk="0">
                <a:moveTo>
                  <a:pt x="0" y="0"/>
                </a:moveTo>
                <a:lnTo>
                  <a:pt x="21600" y="0"/>
                </a:lnTo>
                <a:lnTo>
                  <a:pt x="21600" y="21600"/>
                </a:lnTo>
                <a:lnTo>
                  <a:pt x="0" y="21600"/>
                </a:lnTo>
                <a:close/>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strike="noStrike">
                <a:solidFill>
                  <a:srgbClr val="000000"/>
                </a:solidFill>
                <a:latin typeface="Calibri"/>
                <a:ea typeface="Calibri"/>
                <a:cs typeface="Calibri"/>
                <a:sym typeface="Calibri"/>
              </a:rPr>
              <a:t>http://ib.bioninja.com.au/standard-level/topic-5-evolution-and-biodi/54-cladistics/structural-evidence.html</a:t>
            </a:r>
            <a:endParaRPr sz="1800" b="0" strike="noStrike">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5"/>
        <p:cNvGrpSpPr/>
        <p:nvPr/>
      </p:nvGrpSpPr>
      <p:grpSpPr>
        <a:xfrm>
          <a:off x="0" y="0"/>
          <a:ext cx="0" cy="0"/>
          <a:chOff x="0" y="0"/>
          <a:chExt cx="0" cy="0"/>
        </a:xfrm>
      </p:grpSpPr>
      <p:sp>
        <p:nvSpPr>
          <p:cNvPr id="446" name="Google Shape;446;p92"/>
          <p:cNvSpPr txBox="1"/>
          <p:nvPr/>
        </p:nvSpPr>
        <p:spPr>
          <a:xfrm>
            <a:off x="831960" y="1709640"/>
            <a:ext cx="10515600" cy="285264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None/>
            </a:pPr>
            <a:r>
              <a:rPr lang="en-US" sz="6000" b="0" strike="noStrike">
                <a:solidFill>
                  <a:srgbClr val="000000"/>
                </a:solidFill>
                <a:latin typeface="Calibri"/>
                <a:ea typeface="Calibri"/>
                <a:cs typeface="Calibri"/>
                <a:sym typeface="Calibri"/>
              </a:rPr>
              <a:t>SWITCH TO THE PDF FILE for Lecture on methods</a:t>
            </a:r>
            <a:r>
              <a:rPr lang="en-US" sz="1800"/>
              <a:t/>
            </a:r>
            <a:br>
              <a:rPr lang="en-US" sz="1800"/>
            </a:br>
            <a:endParaRPr sz="6000" b="0" strike="noStrike">
              <a:latin typeface="Arial"/>
              <a:ea typeface="Arial"/>
              <a:cs typeface="Arial"/>
              <a:sym typeface="Arial"/>
            </a:endParaRPr>
          </a:p>
        </p:txBody>
      </p:sp>
      <p:sp>
        <p:nvSpPr>
          <p:cNvPr id="447" name="Google Shape;447;p92"/>
          <p:cNvSpPr txBox="1"/>
          <p:nvPr/>
        </p:nvSpPr>
        <p:spPr>
          <a:xfrm>
            <a:off x="831960" y="4589640"/>
            <a:ext cx="10515600" cy="15001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200" b="0"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1"/>
        <p:cNvGrpSpPr/>
        <p:nvPr/>
      </p:nvGrpSpPr>
      <p:grpSpPr>
        <a:xfrm>
          <a:off x="0" y="0"/>
          <a:ext cx="0" cy="0"/>
          <a:chOff x="0" y="0"/>
          <a:chExt cx="0" cy="0"/>
        </a:xfrm>
      </p:grpSpPr>
      <p:sp>
        <p:nvSpPr>
          <p:cNvPr id="452" name="Google Shape;452;p93"/>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strike="noStrike">
              <a:latin typeface="Arial"/>
              <a:ea typeface="Arial"/>
              <a:cs typeface="Arial"/>
              <a:sym typeface="Arial"/>
            </a:endParaRPr>
          </a:p>
        </p:txBody>
      </p:sp>
      <p:sp>
        <p:nvSpPr>
          <p:cNvPr id="453" name="Google Shape;453;p93"/>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u="sng" strike="noStrike">
                <a:solidFill>
                  <a:schemeClr val="hlink"/>
                </a:solidFill>
                <a:latin typeface="Calibri"/>
                <a:ea typeface="Calibri"/>
                <a:cs typeface="Calibri"/>
                <a:sym typeface="Calibri"/>
                <a:hlinkClick r:id="rId3"/>
              </a:rPr>
              <a:t>http://www.bioinf.uni-leipzig.de/~steigele/phylogeny.pdf</a:t>
            </a:r>
            <a:endParaRPr sz="2800" b="0" strike="noStrik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u="sng" strike="noStrike">
                <a:solidFill>
                  <a:schemeClr val="hlink"/>
                </a:solidFill>
                <a:latin typeface="Calibri"/>
                <a:ea typeface="Calibri"/>
                <a:cs typeface="Calibri"/>
                <a:sym typeface="Calibri"/>
                <a:hlinkClick r:id="rId4"/>
              </a:rPr>
              <a:t>http://www.cs.tau.ac.il/~bchor/CG05/CG6-trees.pdf</a:t>
            </a:r>
            <a:endParaRPr sz="2800" b="0" strike="noStrik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a:solidFill>
                  <a:srgbClr val="000000"/>
                </a:solidFill>
                <a:latin typeface="Calibri"/>
                <a:ea typeface="Calibri"/>
                <a:cs typeface="Calibri"/>
                <a:sym typeface="Calibri"/>
              </a:rPr>
              <a:t> </a:t>
            </a:r>
            <a:endParaRPr sz="2800" b="0" strike="noStrik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u="sng" strike="noStrike">
                <a:solidFill>
                  <a:schemeClr val="hlink"/>
                </a:solidFill>
                <a:latin typeface="Calibri"/>
                <a:ea typeface="Calibri"/>
                <a:cs typeface="Calibri"/>
                <a:sym typeface="Calibri"/>
                <a:hlinkClick r:id="rId5"/>
              </a:rPr>
              <a:t>https://www.cs.princeton.edu/~mona/Lecture/phylogeny-slides.pdf</a:t>
            </a:r>
            <a:endParaRPr sz="2800" b="0" strike="noStrike">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strike="noStrike">
                <a:solidFill>
                  <a:srgbClr val="000000"/>
                </a:solidFill>
                <a:latin typeface="Calibri"/>
                <a:ea typeface="Calibri"/>
                <a:cs typeface="Calibri"/>
                <a:sym typeface="Calibri"/>
              </a:rPr>
              <a:t> </a:t>
            </a:r>
            <a:endParaRPr sz="2800" b="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0"/>
        <p:cNvGrpSpPr/>
        <p:nvPr/>
      </p:nvGrpSpPr>
      <p:grpSpPr>
        <a:xfrm>
          <a:off x="0" y="0"/>
          <a:ext cx="0" cy="0"/>
          <a:chOff x="0" y="0"/>
          <a:chExt cx="0" cy="0"/>
        </a:xfrm>
      </p:grpSpPr>
      <p:sp>
        <p:nvSpPr>
          <p:cNvPr id="291" name="Google Shape;291;p68"/>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Recap</a:t>
            </a:r>
            <a:endParaRPr sz="4400" b="0" i="0" u="none" strike="noStrike" cap="none">
              <a:latin typeface="Arial"/>
              <a:ea typeface="Arial"/>
              <a:cs typeface="Arial"/>
              <a:sym typeface="Arial"/>
            </a:endParaRPr>
          </a:p>
        </p:txBody>
      </p:sp>
      <p:pic>
        <p:nvPicPr>
          <p:cNvPr id="292" name="Google Shape;292;p68"/>
          <p:cNvPicPr preferRelativeResize="0"/>
          <p:nvPr/>
        </p:nvPicPr>
        <p:blipFill rotWithShape="1">
          <a:blip r:embed="rId3">
            <a:alphaModFix/>
          </a:blip>
          <a:srcRect t="23631"/>
          <a:stretch/>
        </p:blipFill>
        <p:spPr>
          <a:xfrm>
            <a:off x="2302560" y="1690560"/>
            <a:ext cx="8515080" cy="4648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6"/>
        <p:cNvGrpSpPr/>
        <p:nvPr/>
      </p:nvGrpSpPr>
      <p:grpSpPr>
        <a:xfrm>
          <a:off x="0" y="0"/>
          <a:ext cx="0" cy="0"/>
          <a:chOff x="0" y="0"/>
          <a:chExt cx="0" cy="0"/>
        </a:xfrm>
      </p:grpSpPr>
      <p:sp>
        <p:nvSpPr>
          <p:cNvPr id="297" name="Google Shape;297;p69"/>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LOCAL vs GLOBAL alignment</a:t>
            </a:r>
            <a:endParaRPr sz="4400" b="0" i="0" u="none" strike="noStrike" cap="none">
              <a:latin typeface="Arial"/>
              <a:ea typeface="Arial"/>
              <a:cs typeface="Arial"/>
              <a:sym typeface="Arial"/>
            </a:endParaRPr>
          </a:p>
        </p:txBody>
      </p:sp>
      <p:pic>
        <p:nvPicPr>
          <p:cNvPr id="298" name="Google Shape;298;p69"/>
          <p:cNvPicPr preferRelativeResize="0"/>
          <p:nvPr/>
        </p:nvPicPr>
        <p:blipFill rotWithShape="1">
          <a:blip r:embed="rId3">
            <a:alphaModFix/>
          </a:blip>
          <a:srcRect l="7031" t="33947" r="43595" b="18691"/>
          <a:stretch/>
        </p:blipFill>
        <p:spPr>
          <a:xfrm>
            <a:off x="122760" y="2333880"/>
            <a:ext cx="6298560" cy="3396600"/>
          </a:xfrm>
          <a:prstGeom prst="rect">
            <a:avLst/>
          </a:prstGeom>
          <a:noFill/>
          <a:ln>
            <a:noFill/>
          </a:ln>
        </p:spPr>
      </p:pic>
      <p:pic>
        <p:nvPicPr>
          <p:cNvPr id="299" name="Google Shape;299;p69"/>
          <p:cNvPicPr preferRelativeResize="0"/>
          <p:nvPr/>
        </p:nvPicPr>
        <p:blipFill rotWithShape="1">
          <a:blip r:embed="rId4">
            <a:alphaModFix/>
          </a:blip>
          <a:srcRect l="17102" t="33917" r="53608" b="19695"/>
          <a:stretch/>
        </p:blipFill>
        <p:spPr>
          <a:xfrm>
            <a:off x="6421320" y="1997640"/>
            <a:ext cx="5336280" cy="475128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3"/>
        <p:cNvGrpSpPr/>
        <p:nvPr/>
      </p:nvGrpSpPr>
      <p:grpSpPr>
        <a:xfrm>
          <a:off x="0" y="0"/>
          <a:ext cx="0" cy="0"/>
          <a:chOff x="0" y="0"/>
          <a:chExt cx="0" cy="0"/>
        </a:xfrm>
      </p:grpSpPr>
      <p:sp>
        <p:nvSpPr>
          <p:cNvPr id="304" name="Google Shape;304;p70"/>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Local sequence alignment using Smith Waterman algorithm</a:t>
            </a:r>
            <a:endParaRPr sz="4400" b="0" i="0" u="none" strike="noStrike" cap="none">
              <a:latin typeface="Arial"/>
              <a:ea typeface="Arial"/>
              <a:cs typeface="Arial"/>
              <a:sym typeface="Arial"/>
            </a:endParaRPr>
          </a:p>
        </p:txBody>
      </p:sp>
      <p:sp>
        <p:nvSpPr>
          <p:cNvPr id="305" name="Google Shape;305;p70"/>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Smith Waterman algorithm was first proposed by Temple F. Smith and Michael S. Waterman in 1981. The algorithm explains the local sequence alignment, it gives conserved regions between the two sequences, and one can align two partially overlapping sequences, also it’s possible to align the subsequence of the sequence to itself. These are the main advantages of Local Sequence Alignment.</a:t>
            </a:r>
            <a:endParaRPr sz="2600" b="0" i="0" u="none" strike="noStrike" cap="none">
              <a:latin typeface="Arial"/>
              <a:ea typeface="Arial"/>
              <a:cs typeface="Arial"/>
              <a:sym typeface="Arial"/>
            </a:endParaRPr>
          </a:p>
          <a:p>
            <a:pPr marL="0" marR="0" lvl="0" indent="0" algn="l" rtl="0">
              <a:lnSpc>
                <a:spcPct val="70000"/>
              </a:lnSpc>
              <a:spcBef>
                <a:spcPts val="1001"/>
              </a:spcBef>
              <a:spcAft>
                <a:spcPts val="0"/>
              </a:spcAft>
              <a:buNone/>
            </a:pPr>
            <a:r>
              <a:rPr lang="en-US" sz="2600" b="0" i="0" u="none" strike="noStrike" cap="none">
                <a:solidFill>
                  <a:srgbClr val="000000"/>
                </a:solidFill>
                <a:latin typeface="Calibri"/>
                <a:ea typeface="Calibri"/>
                <a:cs typeface="Calibri"/>
                <a:sym typeface="Calibri"/>
              </a:rPr>
              <a:t> </a:t>
            </a:r>
            <a:endParaRPr sz="2600" b="0" i="0" u="none" strike="noStrike" cap="non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This algorithm mainly differs within two aspects from the Needleman-Wunsch algorithm. First aspect being, local alignment differs by having only a negative score for the mismatch and when the matrix value becomes negative it has to be set to zero (need to take maximum value of the scorings compared with zero). They are also predefined scoring matrices for nucleotide or protein sequences.</a:t>
            </a:r>
            <a:endParaRPr sz="2600" b="0" i="0" u="none" strike="noStrike" cap="none">
              <a:latin typeface="Arial"/>
              <a:ea typeface="Arial"/>
              <a:cs typeface="Arial"/>
              <a:sym typeface="Arial"/>
            </a:endParaRPr>
          </a:p>
          <a:p>
            <a:pPr marL="228600" marR="0" lvl="0" indent="-228600" algn="l" rtl="0">
              <a:lnSpc>
                <a:spcPct val="70000"/>
              </a:lnSpc>
              <a:spcBef>
                <a:spcPts val="1001"/>
              </a:spcBef>
              <a:spcAft>
                <a:spcPts val="0"/>
              </a:spcAft>
              <a:buClr>
                <a:srgbClr val="000000"/>
              </a:buClr>
              <a:buSzPts val="2600"/>
              <a:buFont typeface="Arial"/>
              <a:buChar char="•"/>
            </a:pPr>
            <a:r>
              <a:rPr lang="en-US" sz="2600" b="0" i="0" u="none" strike="noStrike" cap="none">
                <a:solidFill>
                  <a:srgbClr val="000000"/>
                </a:solidFill>
                <a:latin typeface="Calibri"/>
                <a:ea typeface="Calibri"/>
                <a:cs typeface="Calibri"/>
                <a:sym typeface="Calibri"/>
              </a:rPr>
              <a:t> </a:t>
            </a:r>
            <a:endParaRPr sz="2600" b="0" i="0" u="none" strike="noStrike" cap="non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9"/>
        <p:cNvGrpSpPr/>
        <p:nvPr/>
      </p:nvGrpSpPr>
      <p:grpSpPr>
        <a:xfrm>
          <a:off x="0" y="0"/>
          <a:ext cx="0" cy="0"/>
          <a:chOff x="0" y="0"/>
          <a:chExt cx="0" cy="0"/>
        </a:xfrm>
      </p:grpSpPr>
      <p:sp>
        <p:nvSpPr>
          <p:cNvPr id="310" name="Google Shape;310;p71"/>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NW vs SW algorithm</a:t>
            </a:r>
            <a:endParaRPr sz="4400" b="0" i="0" u="none" strike="noStrike" cap="none">
              <a:latin typeface="Arial"/>
              <a:ea typeface="Arial"/>
              <a:cs typeface="Arial"/>
              <a:sym typeface="Arial"/>
            </a:endParaRPr>
          </a:p>
        </p:txBody>
      </p:sp>
      <p:pic>
        <p:nvPicPr>
          <p:cNvPr id="311" name="Google Shape;311;p71"/>
          <p:cNvPicPr preferRelativeResize="0"/>
          <p:nvPr/>
        </p:nvPicPr>
        <p:blipFill rotWithShape="1">
          <a:blip r:embed="rId3">
            <a:alphaModFix/>
          </a:blip>
          <a:srcRect t="43113" r="41975"/>
          <a:stretch/>
        </p:blipFill>
        <p:spPr>
          <a:xfrm>
            <a:off x="738720" y="2661480"/>
            <a:ext cx="4078800" cy="2833560"/>
          </a:xfrm>
          <a:prstGeom prst="rect">
            <a:avLst/>
          </a:prstGeom>
          <a:noFill/>
          <a:ln>
            <a:noFill/>
          </a:ln>
        </p:spPr>
      </p:pic>
      <p:pic>
        <p:nvPicPr>
          <p:cNvPr id="312" name="Google Shape;312;p71"/>
          <p:cNvPicPr preferRelativeResize="0"/>
          <p:nvPr/>
        </p:nvPicPr>
        <p:blipFill rotWithShape="1">
          <a:blip r:embed="rId4">
            <a:alphaModFix/>
          </a:blip>
          <a:srcRect l="33958" t="32558" r="33581" b="28947"/>
          <a:stretch/>
        </p:blipFill>
        <p:spPr>
          <a:xfrm>
            <a:off x="5186160" y="1883520"/>
            <a:ext cx="6755760" cy="4503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6"/>
        <p:cNvGrpSpPr/>
        <p:nvPr/>
      </p:nvGrpSpPr>
      <p:grpSpPr>
        <a:xfrm>
          <a:off x="0" y="0"/>
          <a:ext cx="0" cy="0"/>
          <a:chOff x="0" y="0"/>
          <a:chExt cx="0" cy="0"/>
        </a:xfrm>
      </p:grpSpPr>
      <p:sp>
        <p:nvSpPr>
          <p:cNvPr id="317" name="Google Shape;317;p72"/>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a:latin typeface="Arial"/>
              <a:ea typeface="Arial"/>
              <a:cs typeface="Arial"/>
              <a:sym typeface="Arial"/>
            </a:endParaRPr>
          </a:p>
        </p:txBody>
      </p:sp>
      <p:pic>
        <p:nvPicPr>
          <p:cNvPr id="318" name="Google Shape;318;p72"/>
          <p:cNvPicPr preferRelativeResize="0"/>
          <p:nvPr/>
        </p:nvPicPr>
        <p:blipFill rotWithShape="1">
          <a:blip r:embed="rId3">
            <a:alphaModFix/>
          </a:blip>
          <a:srcRect l="33482" t="40531" r="33894" b="20575"/>
          <a:stretch/>
        </p:blipFill>
        <p:spPr>
          <a:xfrm>
            <a:off x="381960" y="2115360"/>
            <a:ext cx="5945760" cy="3985200"/>
          </a:xfrm>
          <a:prstGeom prst="rect">
            <a:avLst/>
          </a:prstGeom>
          <a:noFill/>
          <a:ln>
            <a:noFill/>
          </a:ln>
        </p:spPr>
      </p:pic>
      <p:pic>
        <p:nvPicPr>
          <p:cNvPr id="319" name="Google Shape;319;p72"/>
          <p:cNvPicPr preferRelativeResize="0"/>
          <p:nvPr/>
        </p:nvPicPr>
        <p:blipFill rotWithShape="1">
          <a:blip r:embed="rId4">
            <a:alphaModFix/>
          </a:blip>
          <a:srcRect l="33373" t="33573" r="34162" b="30591"/>
          <a:stretch/>
        </p:blipFill>
        <p:spPr>
          <a:xfrm>
            <a:off x="6095880" y="2384280"/>
            <a:ext cx="5554800" cy="34477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3"/>
        <p:cNvGrpSpPr/>
        <p:nvPr/>
      </p:nvGrpSpPr>
      <p:grpSpPr>
        <a:xfrm>
          <a:off x="0" y="0"/>
          <a:ext cx="0" cy="0"/>
          <a:chOff x="0" y="0"/>
          <a:chExt cx="0" cy="0"/>
        </a:xfrm>
      </p:grpSpPr>
      <p:sp>
        <p:nvSpPr>
          <p:cNvPr id="324" name="Google Shape;324;p73"/>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4400" b="0" i="0" u="none" strike="noStrike" cap="none">
                <a:solidFill>
                  <a:srgbClr val="000000"/>
                </a:solidFill>
                <a:latin typeface="Calibri"/>
                <a:ea typeface="Calibri"/>
                <a:cs typeface="Calibri"/>
                <a:sym typeface="Calibri"/>
              </a:rPr>
              <a:t>Find the best local alignment</a:t>
            </a:r>
            <a:endParaRPr sz="4400" b="0" i="0" u="none" strike="noStrike" cap="none">
              <a:latin typeface="Arial"/>
              <a:ea typeface="Arial"/>
              <a:cs typeface="Arial"/>
              <a:sym typeface="Arial"/>
            </a:endParaRPr>
          </a:p>
        </p:txBody>
      </p:sp>
      <p:sp>
        <p:nvSpPr>
          <p:cNvPr id="325" name="Google Shape;325;p73"/>
          <p:cNvSpPr txBox="1"/>
          <p:nvPr/>
        </p:nvSpPr>
        <p:spPr>
          <a:xfrm>
            <a:off x="838080" y="1825560"/>
            <a:ext cx="10515600" cy="435132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0000"/>
              </a:buClr>
              <a:buSzPts val="2800"/>
              <a:buFont typeface="Arial"/>
              <a:buChar char="•"/>
            </a:pPr>
            <a:r>
              <a:rPr lang="en-US" sz="2800" b="0" i="0" u="none" strike="noStrike" cap="none" dirty="0">
                <a:solidFill>
                  <a:srgbClr val="000000"/>
                </a:solidFill>
                <a:latin typeface="Calibri"/>
                <a:ea typeface="Calibri"/>
                <a:cs typeface="Calibri"/>
                <a:sym typeface="Calibri"/>
              </a:rPr>
              <a:t>ACCTAAGG</a:t>
            </a:r>
            <a:endParaRPr sz="2800" b="0" i="0" u="none" strike="noStrike" cap="non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none" strike="noStrike" cap="none" dirty="0">
                <a:solidFill>
                  <a:srgbClr val="000000"/>
                </a:solidFill>
                <a:latin typeface="Calibri"/>
                <a:ea typeface="Calibri"/>
                <a:cs typeface="Calibri"/>
                <a:sym typeface="Calibri"/>
              </a:rPr>
              <a:t>GGCTCAATCA</a:t>
            </a:r>
            <a:endParaRPr sz="2800" b="0" i="0" u="none" strike="noStrike" cap="none" dirty="0">
              <a:latin typeface="Arial"/>
              <a:ea typeface="Arial"/>
              <a:cs typeface="Arial"/>
              <a:sym typeface="Arial"/>
            </a:endParaRPr>
          </a:p>
          <a:p>
            <a:pPr marL="228600" marR="0" lvl="0" indent="-228600" algn="l" rtl="0">
              <a:lnSpc>
                <a:spcPct val="90000"/>
              </a:lnSpc>
              <a:spcBef>
                <a:spcPts val="1001"/>
              </a:spcBef>
              <a:spcAft>
                <a:spcPts val="0"/>
              </a:spcAft>
              <a:buClr>
                <a:srgbClr val="000000"/>
              </a:buClr>
              <a:buSzPts val="2800"/>
              <a:buFont typeface="Arial"/>
              <a:buChar char="•"/>
            </a:pPr>
            <a:r>
              <a:rPr lang="en-US" sz="2800" b="0" i="0" u="none" strike="noStrike" cap="none" dirty="0">
                <a:solidFill>
                  <a:srgbClr val="000000"/>
                </a:solidFill>
                <a:latin typeface="Calibri"/>
                <a:ea typeface="Calibri"/>
                <a:cs typeface="Calibri"/>
                <a:sym typeface="Calibri"/>
              </a:rPr>
              <a:t>+2 FOR MATCH; -1 FOR MISMATCH; -2 FOR </a:t>
            </a:r>
            <a:r>
              <a:rPr lang="en-US" sz="2800" b="0" i="0" u="none" strike="noStrike" cap="none" dirty="0" smtClean="0">
                <a:solidFill>
                  <a:srgbClr val="000000"/>
                </a:solidFill>
                <a:latin typeface="Calibri"/>
                <a:ea typeface="Calibri"/>
                <a:cs typeface="Calibri"/>
                <a:sym typeface="Calibri"/>
              </a:rPr>
              <a:t>GAP</a:t>
            </a:r>
          </a:p>
          <a:p>
            <a:pPr marL="228600" marR="0" lvl="0" indent="-228600" algn="l" rtl="0">
              <a:lnSpc>
                <a:spcPct val="90000"/>
              </a:lnSpc>
              <a:spcBef>
                <a:spcPts val="1001"/>
              </a:spcBef>
              <a:spcAft>
                <a:spcPts val="0"/>
              </a:spcAft>
              <a:buClr>
                <a:srgbClr val="000000"/>
              </a:buClr>
              <a:buSzPts val="2800"/>
              <a:buFont typeface="Arial"/>
              <a:buChar char="•"/>
            </a:pPr>
            <a:endParaRPr lang="en-US" sz="2800" dirty="0">
              <a:latin typeface="Calibri"/>
              <a:cs typeface="Calibri"/>
              <a:sym typeface="Calibri"/>
            </a:endParaRPr>
          </a:p>
          <a:p>
            <a:pPr marL="228600" lvl="0" indent="-228600">
              <a:lnSpc>
                <a:spcPct val="90000"/>
              </a:lnSpc>
              <a:spcBef>
                <a:spcPts val="1001"/>
              </a:spcBef>
              <a:buSzPts val="2800"/>
              <a:buFont typeface="Arial"/>
              <a:buChar char="•"/>
            </a:pPr>
            <a:r>
              <a:rPr lang="en-GB" sz="1800" b="1" u="sng" dirty="0" smtClean="0">
                <a:solidFill>
                  <a:srgbClr val="FF0000"/>
                </a:solidFill>
              </a:rPr>
              <a:t>NOTE: </a:t>
            </a:r>
            <a:r>
              <a:rPr lang="en-GB" sz="1800" b="1" dirty="0" smtClean="0">
                <a:solidFill>
                  <a:srgbClr val="FF0000"/>
                </a:solidFill>
              </a:rPr>
              <a:t>Other </a:t>
            </a:r>
            <a:r>
              <a:rPr lang="en-GB" sz="1800" b="1" dirty="0">
                <a:solidFill>
                  <a:srgbClr val="FF0000"/>
                </a:solidFill>
              </a:rPr>
              <a:t>than using the negative numbers for initialization for global versus using all 0 s instead of negative for the local , there is one other difference.</a:t>
            </a:r>
            <a:br>
              <a:rPr lang="en-GB" sz="1800" b="1" dirty="0">
                <a:solidFill>
                  <a:srgbClr val="FF0000"/>
                </a:solidFill>
              </a:rPr>
            </a:br>
            <a:r>
              <a:rPr lang="en-GB" sz="1800" b="1" dirty="0">
                <a:solidFill>
                  <a:srgbClr val="FF0000"/>
                </a:solidFill>
              </a:rPr>
              <a:t>With regard to tracing the alignment </a:t>
            </a:r>
            <a:r>
              <a:rPr lang="en-GB" sz="1800" b="1" dirty="0" smtClean="0">
                <a:solidFill>
                  <a:srgbClr val="FF0000"/>
                </a:solidFill>
              </a:rPr>
              <a:t>back</a:t>
            </a:r>
            <a:r>
              <a:rPr lang="en-GB" sz="1800" b="1" dirty="0">
                <a:solidFill>
                  <a:srgbClr val="FF0000"/>
                </a:solidFill>
              </a:rPr>
              <a:t>,</a:t>
            </a:r>
            <a:r>
              <a:rPr lang="en-GB" sz="1800" b="1" dirty="0" smtClean="0">
                <a:solidFill>
                  <a:srgbClr val="FF0000"/>
                </a:solidFill>
              </a:rPr>
              <a:t> for </a:t>
            </a:r>
            <a:r>
              <a:rPr lang="en-GB" sz="1800" b="1" dirty="0">
                <a:solidFill>
                  <a:srgbClr val="FF0000"/>
                </a:solidFill>
              </a:rPr>
              <a:t>the global, you start from the last bottom most cell . Whereas for the local alignment we start tracing from the maximum number value in the matrix.</a:t>
            </a:r>
            <a:endParaRPr sz="1800" b="1" i="0" u="none" strike="noStrike" cap="none" dirty="0">
              <a:solidFill>
                <a:srgbClr val="FF0000"/>
              </a:solidFill>
              <a:sym typeface="Aria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9"/>
        <p:cNvGrpSpPr/>
        <p:nvPr/>
      </p:nvGrpSpPr>
      <p:grpSpPr>
        <a:xfrm>
          <a:off x="0" y="0"/>
          <a:ext cx="0" cy="0"/>
          <a:chOff x="0" y="0"/>
          <a:chExt cx="0" cy="0"/>
        </a:xfrm>
      </p:grpSpPr>
      <p:sp>
        <p:nvSpPr>
          <p:cNvPr id="330" name="Google Shape;330;p74"/>
          <p:cNvSpPr txBox="1"/>
          <p:nvPr/>
        </p:nvSpPr>
        <p:spPr>
          <a:xfrm>
            <a:off x="838080" y="365040"/>
            <a:ext cx="10515600" cy="132552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4400" b="0" i="0" u="none" strike="noStrike" cap="none">
              <a:latin typeface="Arial"/>
              <a:ea typeface="Arial"/>
              <a:cs typeface="Arial"/>
              <a:sym typeface="Arial"/>
            </a:endParaRPr>
          </a:p>
        </p:txBody>
      </p:sp>
      <p:pic>
        <p:nvPicPr>
          <p:cNvPr id="331" name="Google Shape;331;p74"/>
          <p:cNvPicPr preferRelativeResize="0"/>
          <p:nvPr/>
        </p:nvPicPr>
        <p:blipFill rotWithShape="1">
          <a:blip r:embed="rId3">
            <a:alphaModFix/>
          </a:blip>
          <a:srcRect l="15674" t="48553" r="57614" b="10536"/>
          <a:stretch/>
        </p:blipFill>
        <p:spPr>
          <a:xfrm>
            <a:off x="6118920" y="1883880"/>
            <a:ext cx="5400000" cy="4649400"/>
          </a:xfrm>
          <a:prstGeom prst="rect">
            <a:avLst/>
          </a:prstGeom>
          <a:noFill/>
          <a:ln>
            <a:noFill/>
          </a:ln>
        </p:spPr>
      </p:pic>
      <p:pic>
        <p:nvPicPr>
          <p:cNvPr id="332" name="Google Shape;332;p74"/>
          <p:cNvPicPr preferRelativeResize="0"/>
          <p:nvPr/>
        </p:nvPicPr>
        <p:blipFill rotWithShape="1">
          <a:blip r:embed="rId3">
            <a:alphaModFix/>
          </a:blip>
          <a:srcRect l="19365" t="29557" r="50883" b="51260"/>
          <a:stretch/>
        </p:blipFill>
        <p:spPr>
          <a:xfrm>
            <a:off x="1141560" y="2270160"/>
            <a:ext cx="5345640" cy="1938240"/>
          </a:xfrm>
          <a:prstGeom prst="rect">
            <a:avLst/>
          </a:prstGeom>
          <a:noFill/>
          <a:ln>
            <a:noFill/>
          </a:ln>
        </p:spPr>
      </p:pic>
      <p:sp>
        <p:nvSpPr>
          <p:cNvPr id="2" name="Rectangle 1"/>
          <p:cNvSpPr/>
          <p:nvPr/>
        </p:nvSpPr>
        <p:spPr>
          <a:xfrm>
            <a:off x="2374651" y="1218187"/>
            <a:ext cx="5245347" cy="369332"/>
          </a:xfrm>
          <a:prstGeom prst="rect">
            <a:avLst/>
          </a:prstGeom>
        </p:spPr>
        <p:txBody>
          <a:bodyPr wrap="none">
            <a:spAutoFit/>
          </a:bodyPr>
          <a:lstStyle/>
          <a:p>
            <a:pPr lvl="0">
              <a:lnSpc>
                <a:spcPct val="90000"/>
              </a:lnSpc>
              <a:spcBef>
                <a:spcPts val="1001"/>
              </a:spcBef>
              <a:buSzPts val="2800"/>
            </a:pPr>
            <a:r>
              <a:rPr lang="en-GB" sz="2000" b="1" dirty="0">
                <a:latin typeface="Calibri"/>
                <a:ea typeface="Calibri"/>
                <a:cs typeface="Calibri"/>
                <a:sym typeface="Calibri"/>
              </a:rPr>
              <a:t>+2 FOR MATCH; -1 FOR MISMATCH; -2 FOR GAP</a:t>
            </a:r>
            <a:endParaRPr lang="en-GB" sz="20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923</Words>
  <Application>Microsoft Office PowerPoint</Application>
  <PresentationFormat>Widescreen</PresentationFormat>
  <Paragraphs>79</Paragraphs>
  <Slides>28</Slides>
  <Notes>28</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28</vt:i4>
      </vt:variant>
    </vt:vector>
  </HeadingPairs>
  <TitlesOfParts>
    <vt:vector size="37" baseType="lpstr">
      <vt:lpstr>Arial</vt:lpstr>
      <vt:lpstr>Calibri</vt:lpstr>
      <vt:lpstr>Noto Sans Symbols</vt:lpstr>
      <vt:lpstr>Times New Roman</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dc:creator>
  <cp:lastModifiedBy>SAILATHA RAVI</cp:lastModifiedBy>
  <cp:revision>5</cp:revision>
  <dcterms:modified xsi:type="dcterms:W3CDTF">2021-04-17T13:12:12Z</dcterms:modified>
</cp:coreProperties>
</file>